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0" r:id="rId1"/>
  </p:sldMasterIdLst>
  <p:sldIdLst>
    <p:sldId id="2145705037" r:id="rId2"/>
    <p:sldId id="2145705039" r:id="rId3"/>
    <p:sldId id="2145705040" r:id="rId4"/>
    <p:sldId id="2145705049" r:id="rId5"/>
    <p:sldId id="2145705041" r:id="rId6"/>
    <p:sldId id="2145705042" r:id="rId7"/>
    <p:sldId id="2145705054" r:id="rId8"/>
    <p:sldId id="2145705048" r:id="rId9"/>
    <p:sldId id="2145705053" r:id="rId10"/>
    <p:sldId id="2145705045" r:id="rId11"/>
    <p:sldId id="2145705055" r:id="rId12"/>
    <p:sldId id="2145705047" r:id="rId13"/>
    <p:sldId id="2145705044" r:id="rId14"/>
    <p:sldId id="2145705043" r:id="rId15"/>
    <p:sldId id="2145705056" r:id="rId16"/>
    <p:sldId id="2145705046" r:id="rId17"/>
    <p:sldId id="2145705051" r:id="rId18"/>
    <p:sldId id="2145705050" r:id="rId19"/>
    <p:sldId id="2145705057" r:id="rId20"/>
  </p:sldIdLst>
  <p:sldSz cx="12192000" cy="6858000"/>
  <p:notesSz cx="6858000" cy="9144000"/>
  <p:embeddedFontLst>
    <p:embeddedFont>
      <p:font typeface="思源黑体 CN Normal" panose="020B0400000000000000" pitchFamily="34" charset="-122"/>
      <p:regular r:id="rId21"/>
    </p:embeddedFont>
    <p:embeddedFont>
      <p:font typeface="思源宋体 CN Heavy" panose="02020900000000000000" pitchFamily="18" charset="-122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066" autoAdjust="0"/>
  </p:normalViewPr>
  <p:slideViewPr>
    <p:cSldViewPr snapToGrid="0" showGuides="1">
      <p:cViewPr varScale="1">
        <p:scale>
          <a:sx n="97" d="100"/>
          <a:sy n="97" d="100"/>
        </p:scale>
        <p:origin x="111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>
                <a:latin typeface="思源黑体 CN Normal" panose="020B0400000000000000" pitchFamily="34" charset="-122"/>
              </a:rPr>
              <a:t>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71F65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117-412D-95EB-D752BBA3F162}"/>
            </c:ext>
          </c:extLst>
        </c:ser>
        <c:ser>
          <c:idx val="1"/>
          <c:order val="1"/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117-412D-95EB-D752BBA3F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2039039"/>
        <c:axId val="771257599"/>
      </c:barChart>
      <c:lineChart>
        <c:grouping val="standard"/>
        <c:varyColors val="0"/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117-412D-95EB-D752BBA3F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2039039"/>
        <c:axId val="771257599"/>
      </c:lineChart>
      <c:catAx>
        <c:axId val="8020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1257599"/>
        <c:crosses val="autoZero"/>
        <c:auto val="1"/>
        <c:lblAlgn val="ctr"/>
        <c:lblOffset val="100"/>
        <c:noMultiLvlLbl val="0"/>
      </c:catAx>
      <c:valAx>
        <c:axId val="7712575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0203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8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2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康帅1">
            <a:extLst>
              <a:ext uri="{FF2B5EF4-FFF2-40B4-BE49-F238E27FC236}">
                <a16:creationId xmlns:a16="http://schemas.microsoft.com/office/drawing/2014/main" id="{B2A95601-6F8C-1C11-70A2-BB69B311574F}"/>
              </a:ext>
            </a:extLst>
          </p:cNvPr>
          <p:cNvSpPr/>
          <p:nvPr/>
        </p:nvSpPr>
        <p:spPr>
          <a:xfrm>
            <a:off x="0" y="0"/>
            <a:ext cx="12192000" cy="4942390"/>
          </a:xfrm>
          <a:prstGeom prst="rect">
            <a:avLst/>
          </a:prstGeom>
          <a:solidFill>
            <a:srgbClr val="071F65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3" name="稻壳康帅2">
            <a:extLst>
              <a:ext uri="{FF2B5EF4-FFF2-40B4-BE49-F238E27FC236}">
                <a16:creationId xmlns:a16="http://schemas.microsoft.com/office/drawing/2014/main" id="{1602DD56-23FA-E9BA-C7A0-42B2D65679B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1998" cy="4937373"/>
          </a:xfrm>
          <a:custGeom>
            <a:avLst/>
            <a:gdLst>
              <a:gd name="connsiteX0" fmla="*/ 0 w 12191998"/>
              <a:gd name="connsiteY0" fmla="*/ 0 h 4937373"/>
              <a:gd name="connsiteX1" fmla="*/ 12191998 w 12191998"/>
              <a:gd name="connsiteY1" fmla="*/ 0 h 4937373"/>
              <a:gd name="connsiteX2" fmla="*/ 12191998 w 12191998"/>
              <a:gd name="connsiteY2" fmla="*/ 4937373 h 4937373"/>
              <a:gd name="connsiteX3" fmla="*/ 0 w 12191998"/>
              <a:gd name="connsiteY3" fmla="*/ 4937373 h 493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4937373">
                <a:moveTo>
                  <a:pt x="0" y="0"/>
                </a:moveTo>
                <a:lnTo>
                  <a:pt x="12191998" y="0"/>
                </a:lnTo>
                <a:lnTo>
                  <a:pt x="12191998" y="4937373"/>
                </a:lnTo>
                <a:lnTo>
                  <a:pt x="0" y="4937373"/>
                </a:lnTo>
                <a:close/>
              </a:path>
            </a:pathLst>
          </a:custGeom>
          <a:blipFill dpi="0" rotWithShape="1">
            <a:blip r:embed="rId3">
              <a:alphaModFix amt="5000"/>
            </a:blip>
            <a:srcRect/>
            <a:stretch>
              <a:fillRect t="-38958" b="-3970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77" name="稻壳康帅3">
            <a:extLst>
              <a:ext uri="{FF2B5EF4-FFF2-40B4-BE49-F238E27FC236}">
                <a16:creationId xmlns:a16="http://schemas.microsoft.com/office/drawing/2014/main" id="{1C835E08-B347-1D13-28D1-DF50D9F9CB93}"/>
              </a:ext>
            </a:extLst>
          </p:cNvPr>
          <p:cNvSpPr txBox="1"/>
          <p:nvPr/>
        </p:nvSpPr>
        <p:spPr>
          <a:xfrm>
            <a:off x="446085" y="2468267"/>
            <a:ext cx="6908798" cy="9595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Aft>
                <a:spcPts val="1000"/>
              </a:spcAft>
              <a:defRPr spc="13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1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硕士研究生复试答辩</a:t>
            </a:r>
            <a:endParaRPr kumimoji="0" lang="zh-CN" altLang="en-US" sz="4800" b="0" i="0" u="none" strike="noStrike" kern="1200" cap="none" spc="1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83" name="稻壳康帅4">
            <a:extLst>
              <a:ext uri="{FF2B5EF4-FFF2-40B4-BE49-F238E27FC236}">
                <a16:creationId xmlns:a16="http://schemas.microsoft.com/office/drawing/2014/main" id="{64501883-A3D0-0571-0528-99D77B2850D7}"/>
              </a:ext>
            </a:extLst>
          </p:cNvPr>
          <p:cNvSpPr txBox="1"/>
          <p:nvPr/>
        </p:nvSpPr>
        <p:spPr>
          <a:xfrm>
            <a:off x="456511" y="45676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思源黑体 CN Bold" panose="020B0800000000000000" pitchFamily="34" charset="-122"/>
              </a:rPr>
              <a:t>YOUR LOGO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  <a:sym typeface="思源黑体 CN Bold" panose="020B0800000000000000" pitchFamily="34" charset="-122"/>
            </a:endParaRPr>
          </a:p>
        </p:txBody>
      </p:sp>
      <p:cxnSp>
        <p:nvCxnSpPr>
          <p:cNvPr id="84" name="稻壳康帅5">
            <a:extLst>
              <a:ext uri="{FF2B5EF4-FFF2-40B4-BE49-F238E27FC236}">
                <a16:creationId xmlns:a16="http://schemas.microsoft.com/office/drawing/2014/main" id="{9115E3A7-A1D4-088E-3294-200D9C9EA32D}"/>
              </a:ext>
            </a:extLst>
          </p:cNvPr>
          <p:cNvCxnSpPr>
            <a:cxnSpLocks/>
          </p:cNvCxnSpPr>
          <p:nvPr/>
        </p:nvCxnSpPr>
        <p:spPr>
          <a:xfrm>
            <a:off x="550863" y="3567113"/>
            <a:ext cx="5266636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稻壳康帅6">
            <a:extLst>
              <a:ext uri="{FF2B5EF4-FFF2-40B4-BE49-F238E27FC236}">
                <a16:creationId xmlns:a16="http://schemas.microsoft.com/office/drawing/2014/main" id="{3E60C8C6-1F31-77A3-E9B8-E2A09FB92DD7}"/>
              </a:ext>
            </a:extLst>
          </p:cNvPr>
          <p:cNvCxnSpPr>
            <a:cxnSpLocks/>
          </p:cNvCxnSpPr>
          <p:nvPr/>
        </p:nvCxnSpPr>
        <p:spPr>
          <a:xfrm>
            <a:off x="550863" y="3567113"/>
            <a:ext cx="85120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稻壳康帅7">
            <a:extLst>
              <a:ext uri="{FF2B5EF4-FFF2-40B4-BE49-F238E27FC236}">
                <a16:creationId xmlns:a16="http://schemas.microsoft.com/office/drawing/2014/main" id="{C8EE7669-6F88-BC9F-96C8-DE53660331F7}"/>
              </a:ext>
            </a:extLst>
          </p:cNvPr>
          <p:cNvSpPr txBox="1">
            <a:spLocks/>
          </p:cNvSpPr>
          <p:nvPr/>
        </p:nvSpPr>
        <p:spPr>
          <a:xfrm>
            <a:off x="540437" y="4157118"/>
            <a:ext cx="14362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答辩人：稻小壳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7" name="稻壳康帅8">
            <a:extLst>
              <a:ext uri="{FF2B5EF4-FFF2-40B4-BE49-F238E27FC236}">
                <a16:creationId xmlns:a16="http://schemas.microsoft.com/office/drawing/2014/main" id="{B289D720-E696-255A-8722-6680A6AE5C94}"/>
              </a:ext>
            </a:extLst>
          </p:cNvPr>
          <p:cNvSpPr txBox="1">
            <a:spLocks/>
          </p:cNvSpPr>
          <p:nvPr/>
        </p:nvSpPr>
        <p:spPr>
          <a:xfrm>
            <a:off x="2536334" y="4157118"/>
            <a:ext cx="16414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指导老师：稻小壳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8" name="稻壳康帅9">
            <a:extLst>
              <a:ext uri="{FF2B5EF4-FFF2-40B4-BE49-F238E27FC236}">
                <a16:creationId xmlns:a16="http://schemas.microsoft.com/office/drawing/2014/main" id="{F0F18B47-9F21-CFFE-CC4E-411885F59FED}"/>
              </a:ext>
            </a:extLst>
          </p:cNvPr>
          <p:cNvSpPr/>
          <p:nvPr/>
        </p:nvSpPr>
        <p:spPr>
          <a:xfrm>
            <a:off x="695325" y="590345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9" name="稻壳康帅10">
            <a:extLst>
              <a:ext uri="{FF2B5EF4-FFF2-40B4-BE49-F238E27FC236}">
                <a16:creationId xmlns:a16="http://schemas.microsoft.com/office/drawing/2014/main" id="{E842455D-269F-246B-433F-D97646C337D7}"/>
              </a:ext>
            </a:extLst>
          </p:cNvPr>
          <p:cNvSpPr/>
          <p:nvPr/>
        </p:nvSpPr>
        <p:spPr>
          <a:xfrm>
            <a:off x="991671" y="590345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0" name="稻壳康帅11">
            <a:extLst>
              <a:ext uri="{FF2B5EF4-FFF2-40B4-BE49-F238E27FC236}">
                <a16:creationId xmlns:a16="http://schemas.microsoft.com/office/drawing/2014/main" id="{DB680FAF-997D-9409-572A-C9D9B2DF5FA3}"/>
              </a:ext>
            </a:extLst>
          </p:cNvPr>
          <p:cNvSpPr/>
          <p:nvPr/>
        </p:nvSpPr>
        <p:spPr>
          <a:xfrm>
            <a:off x="1288018" y="5903457"/>
            <a:ext cx="132834" cy="493383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1" name="稻壳康帅12">
            <a:extLst>
              <a:ext uri="{FF2B5EF4-FFF2-40B4-BE49-F238E27FC236}">
                <a16:creationId xmlns:a16="http://schemas.microsoft.com/office/drawing/2014/main" id="{CDB72A53-A1E1-B55D-3CB8-FC7B4379A0A7}"/>
              </a:ext>
            </a:extLst>
          </p:cNvPr>
          <p:cNvSpPr/>
          <p:nvPr/>
        </p:nvSpPr>
        <p:spPr>
          <a:xfrm>
            <a:off x="695325" y="590345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2" name="稻壳康帅13">
            <a:extLst>
              <a:ext uri="{FF2B5EF4-FFF2-40B4-BE49-F238E27FC236}">
                <a16:creationId xmlns:a16="http://schemas.microsoft.com/office/drawing/2014/main" id="{EEFF8E8B-2C2F-0D8C-C06D-AAB07602CE56}"/>
              </a:ext>
            </a:extLst>
          </p:cNvPr>
          <p:cNvSpPr/>
          <p:nvPr/>
        </p:nvSpPr>
        <p:spPr>
          <a:xfrm>
            <a:off x="991671" y="590345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3" name="稻壳康帅14">
            <a:extLst>
              <a:ext uri="{FF2B5EF4-FFF2-40B4-BE49-F238E27FC236}">
                <a16:creationId xmlns:a16="http://schemas.microsoft.com/office/drawing/2014/main" id="{02F76EC7-212F-32AE-E06F-26D7E0A9C1DA}"/>
              </a:ext>
            </a:extLst>
          </p:cNvPr>
          <p:cNvSpPr/>
          <p:nvPr/>
        </p:nvSpPr>
        <p:spPr>
          <a:xfrm>
            <a:off x="1288018" y="5903457"/>
            <a:ext cx="132834" cy="493383"/>
          </a:xfrm>
          <a:prstGeom prst="ellipse">
            <a:avLst/>
          </a:prstGeom>
          <a:noFill/>
          <a:ln w="12700" cap="flat" cmpd="sng" algn="ctr">
            <a:solidFill>
              <a:srgbClr val="071F65"/>
            </a:solidFill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4" name="稻壳康帅15">
            <a:extLst>
              <a:ext uri="{FF2B5EF4-FFF2-40B4-BE49-F238E27FC236}">
                <a16:creationId xmlns:a16="http://schemas.microsoft.com/office/drawing/2014/main" id="{12EC6D83-2AC0-131F-D2F1-29AE753CEFE1}"/>
              </a:ext>
            </a:extLst>
          </p:cNvPr>
          <p:cNvSpPr txBox="1"/>
          <p:nvPr/>
        </p:nvSpPr>
        <p:spPr>
          <a:xfrm>
            <a:off x="540437" y="1805929"/>
            <a:ext cx="5219378" cy="7386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XX</a:t>
            </a: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大学机械工程系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11" name="稻壳康帅16">
            <a:extLst>
              <a:ext uri="{FF2B5EF4-FFF2-40B4-BE49-F238E27FC236}">
                <a16:creationId xmlns:a16="http://schemas.microsoft.com/office/drawing/2014/main" id="{ABF543EE-4A0D-239D-B35A-029D34120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22" b="20526"/>
          <a:stretch>
            <a:fillRect/>
          </a:stretch>
        </p:blipFill>
        <p:spPr>
          <a:xfrm>
            <a:off x="4034171" y="2866292"/>
            <a:ext cx="8157830" cy="3991708"/>
          </a:xfrm>
          <a:custGeom>
            <a:avLst/>
            <a:gdLst>
              <a:gd name="connsiteX0" fmla="*/ 0 w 8589307"/>
              <a:gd name="connsiteY0" fmla="*/ 0 h 4202834"/>
              <a:gd name="connsiteX1" fmla="*/ 8589307 w 8589307"/>
              <a:gd name="connsiteY1" fmla="*/ 0 h 4202834"/>
              <a:gd name="connsiteX2" fmla="*/ 8589307 w 8589307"/>
              <a:gd name="connsiteY2" fmla="*/ 4202834 h 4202834"/>
              <a:gd name="connsiteX3" fmla="*/ 0 w 8589307"/>
              <a:gd name="connsiteY3" fmla="*/ 4202834 h 420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9307" h="4202834">
                <a:moveTo>
                  <a:pt x="0" y="0"/>
                </a:moveTo>
                <a:lnTo>
                  <a:pt x="8589307" y="0"/>
                </a:lnTo>
                <a:lnTo>
                  <a:pt x="8589307" y="4202834"/>
                </a:lnTo>
                <a:lnTo>
                  <a:pt x="0" y="4202834"/>
                </a:lnTo>
                <a:close/>
              </a:path>
            </a:pathLst>
          </a:custGeom>
        </p:spPr>
      </p:pic>
      <p:sp>
        <p:nvSpPr>
          <p:cNvPr id="7" name="稻壳康帅17">
            <a:extLst>
              <a:ext uri="{FF2B5EF4-FFF2-40B4-BE49-F238E27FC236}">
                <a16:creationId xmlns:a16="http://schemas.microsoft.com/office/drawing/2014/main" id="{C6570967-4F14-A1D4-4780-CB21FD5851F2}"/>
              </a:ext>
            </a:extLst>
          </p:cNvPr>
          <p:cNvSpPr/>
          <p:nvPr/>
        </p:nvSpPr>
        <p:spPr>
          <a:xfrm>
            <a:off x="8683349" y="0"/>
            <a:ext cx="2454207" cy="2804160"/>
          </a:xfrm>
          <a:custGeom>
            <a:avLst/>
            <a:gdLst>
              <a:gd name="connsiteX0" fmla="*/ 0 w 2454207"/>
              <a:gd name="connsiteY0" fmla="*/ 0 h 2804160"/>
              <a:gd name="connsiteX1" fmla="*/ 2454207 w 2454207"/>
              <a:gd name="connsiteY1" fmla="*/ 0 h 2804160"/>
              <a:gd name="connsiteX2" fmla="*/ 2454207 w 2454207"/>
              <a:gd name="connsiteY2" fmla="*/ 398450 h 2804160"/>
              <a:gd name="connsiteX3" fmla="*/ 2453500 w 2454207"/>
              <a:gd name="connsiteY3" fmla="*/ 398450 h 2804160"/>
              <a:gd name="connsiteX4" fmla="*/ 2453500 w 2454207"/>
              <a:gd name="connsiteY4" fmla="*/ 1508665 h 2804160"/>
              <a:gd name="connsiteX5" fmla="*/ 1227104 w 2454207"/>
              <a:gd name="connsiteY5" fmla="*/ 2804160 h 2804160"/>
              <a:gd name="connsiteX6" fmla="*/ 707 w 2454207"/>
              <a:gd name="connsiteY6" fmla="*/ 1508665 h 2804160"/>
              <a:gd name="connsiteX7" fmla="*/ 707 w 2454207"/>
              <a:gd name="connsiteY7" fmla="*/ 398450 h 2804160"/>
              <a:gd name="connsiteX8" fmla="*/ 0 w 2454207"/>
              <a:gd name="connsiteY8" fmla="*/ 398450 h 28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207" h="2804160">
                <a:moveTo>
                  <a:pt x="0" y="0"/>
                </a:moveTo>
                <a:lnTo>
                  <a:pt x="2454207" y="0"/>
                </a:lnTo>
                <a:lnTo>
                  <a:pt x="2454207" y="398450"/>
                </a:lnTo>
                <a:lnTo>
                  <a:pt x="2453500" y="398450"/>
                </a:lnTo>
                <a:lnTo>
                  <a:pt x="2453500" y="1508665"/>
                </a:lnTo>
                <a:cubicBezTo>
                  <a:pt x="2453500" y="2224148"/>
                  <a:pt x="1904424" y="2804160"/>
                  <a:pt x="1227104" y="2804160"/>
                </a:cubicBezTo>
                <a:cubicBezTo>
                  <a:pt x="549785" y="2804160"/>
                  <a:pt x="707" y="2224148"/>
                  <a:pt x="707" y="1508665"/>
                </a:cubicBezTo>
                <a:lnTo>
                  <a:pt x="707" y="398450"/>
                </a:lnTo>
                <a:lnTo>
                  <a:pt x="0" y="39845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grpSp>
        <p:nvGrpSpPr>
          <p:cNvPr id="100" name="稻壳康帅18">
            <a:extLst>
              <a:ext uri="{FF2B5EF4-FFF2-40B4-BE49-F238E27FC236}">
                <a16:creationId xmlns:a16="http://schemas.microsoft.com/office/drawing/2014/main" id="{0B7F22FE-BEE3-DB51-E7CA-1411F9D243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53826" y="440602"/>
            <a:ext cx="1913252" cy="1917937"/>
            <a:chOff x="1247" y="-15"/>
            <a:chExt cx="3263" cy="3271"/>
          </a:xfrm>
          <a:solidFill>
            <a:srgbClr val="071F65"/>
          </a:solidFill>
        </p:grpSpPr>
        <p:sp>
          <p:nvSpPr>
            <p:cNvPr id="101" name="稻壳康帅18-1">
              <a:extLst>
                <a:ext uri="{FF2B5EF4-FFF2-40B4-BE49-F238E27FC236}">
                  <a16:creationId xmlns:a16="http://schemas.microsoft.com/office/drawing/2014/main" id="{5A7DA4E1-81ED-E509-7E7F-02A4F67BF917}"/>
                </a:ext>
              </a:extLst>
            </p:cNvPr>
            <p:cNvSpPr/>
            <p:nvPr/>
          </p:nvSpPr>
          <p:spPr bwMode="auto">
            <a:xfrm>
              <a:off x="1722" y="1892"/>
              <a:ext cx="207" cy="199"/>
            </a:xfrm>
            <a:custGeom>
              <a:avLst/>
              <a:gdLst>
                <a:gd name="T0" fmla="*/ 104 w 207"/>
                <a:gd name="T1" fmla="*/ 0 h 199"/>
                <a:gd name="T2" fmla="*/ 136 w 207"/>
                <a:gd name="T3" fmla="*/ 66 h 199"/>
                <a:gd name="T4" fmla="*/ 207 w 207"/>
                <a:gd name="T5" fmla="*/ 77 h 199"/>
                <a:gd name="T6" fmla="*/ 157 w 207"/>
                <a:gd name="T7" fmla="*/ 126 h 199"/>
                <a:gd name="T8" fmla="*/ 169 w 207"/>
                <a:gd name="T9" fmla="*/ 199 h 199"/>
                <a:gd name="T10" fmla="*/ 104 w 207"/>
                <a:gd name="T11" fmla="*/ 165 h 199"/>
                <a:gd name="T12" fmla="*/ 41 w 207"/>
                <a:gd name="T13" fmla="*/ 199 h 199"/>
                <a:gd name="T14" fmla="*/ 52 w 207"/>
                <a:gd name="T15" fmla="*/ 126 h 199"/>
                <a:gd name="T16" fmla="*/ 0 w 207"/>
                <a:gd name="T17" fmla="*/ 77 h 199"/>
                <a:gd name="T18" fmla="*/ 72 w 207"/>
                <a:gd name="T19" fmla="*/ 66 h 199"/>
                <a:gd name="T20" fmla="*/ 104 w 207"/>
                <a:gd name="T21" fmla="*/ 0 h 199"/>
                <a:gd name="T22" fmla="*/ 104 w 207"/>
                <a:gd name="T23" fmla="*/ 0 h 199"/>
                <a:gd name="T24" fmla="*/ 104 w 207"/>
                <a:gd name="T2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199">
                  <a:moveTo>
                    <a:pt x="104" y="0"/>
                  </a:moveTo>
                  <a:lnTo>
                    <a:pt x="136" y="66"/>
                  </a:lnTo>
                  <a:lnTo>
                    <a:pt x="207" y="77"/>
                  </a:lnTo>
                  <a:lnTo>
                    <a:pt x="157" y="126"/>
                  </a:lnTo>
                  <a:lnTo>
                    <a:pt x="169" y="199"/>
                  </a:lnTo>
                  <a:lnTo>
                    <a:pt x="104" y="165"/>
                  </a:lnTo>
                  <a:lnTo>
                    <a:pt x="41" y="199"/>
                  </a:lnTo>
                  <a:lnTo>
                    <a:pt x="52" y="126"/>
                  </a:lnTo>
                  <a:lnTo>
                    <a:pt x="0" y="77"/>
                  </a:lnTo>
                  <a:lnTo>
                    <a:pt x="72" y="66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2" name="稻壳康帅18-2">
              <a:extLst>
                <a:ext uri="{FF2B5EF4-FFF2-40B4-BE49-F238E27FC236}">
                  <a16:creationId xmlns:a16="http://schemas.microsoft.com/office/drawing/2014/main" id="{4C9B3507-5E4F-E479-81E1-1E6C103AB5AD}"/>
                </a:ext>
              </a:extLst>
            </p:cNvPr>
            <p:cNvSpPr/>
            <p:nvPr/>
          </p:nvSpPr>
          <p:spPr bwMode="auto">
            <a:xfrm>
              <a:off x="3779" y="1892"/>
              <a:ext cx="207" cy="199"/>
            </a:xfrm>
            <a:custGeom>
              <a:avLst/>
              <a:gdLst>
                <a:gd name="T0" fmla="*/ 105 w 207"/>
                <a:gd name="T1" fmla="*/ 0 h 199"/>
                <a:gd name="T2" fmla="*/ 136 w 207"/>
                <a:gd name="T3" fmla="*/ 66 h 199"/>
                <a:gd name="T4" fmla="*/ 207 w 207"/>
                <a:gd name="T5" fmla="*/ 77 h 199"/>
                <a:gd name="T6" fmla="*/ 157 w 207"/>
                <a:gd name="T7" fmla="*/ 126 h 199"/>
                <a:gd name="T8" fmla="*/ 170 w 207"/>
                <a:gd name="T9" fmla="*/ 199 h 199"/>
                <a:gd name="T10" fmla="*/ 105 w 207"/>
                <a:gd name="T11" fmla="*/ 165 h 199"/>
                <a:gd name="T12" fmla="*/ 41 w 207"/>
                <a:gd name="T13" fmla="*/ 199 h 199"/>
                <a:gd name="T14" fmla="*/ 52 w 207"/>
                <a:gd name="T15" fmla="*/ 126 h 199"/>
                <a:gd name="T16" fmla="*/ 0 w 207"/>
                <a:gd name="T17" fmla="*/ 77 h 199"/>
                <a:gd name="T18" fmla="*/ 72 w 207"/>
                <a:gd name="T19" fmla="*/ 66 h 199"/>
                <a:gd name="T20" fmla="*/ 105 w 207"/>
                <a:gd name="T21" fmla="*/ 0 h 199"/>
                <a:gd name="T22" fmla="*/ 105 w 207"/>
                <a:gd name="T23" fmla="*/ 0 h 199"/>
                <a:gd name="T24" fmla="*/ 105 w 207"/>
                <a:gd name="T2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199">
                  <a:moveTo>
                    <a:pt x="105" y="0"/>
                  </a:moveTo>
                  <a:lnTo>
                    <a:pt x="136" y="66"/>
                  </a:lnTo>
                  <a:lnTo>
                    <a:pt x="207" y="77"/>
                  </a:lnTo>
                  <a:lnTo>
                    <a:pt x="157" y="126"/>
                  </a:lnTo>
                  <a:lnTo>
                    <a:pt x="170" y="199"/>
                  </a:lnTo>
                  <a:lnTo>
                    <a:pt x="105" y="165"/>
                  </a:lnTo>
                  <a:lnTo>
                    <a:pt x="41" y="199"/>
                  </a:lnTo>
                  <a:lnTo>
                    <a:pt x="52" y="126"/>
                  </a:lnTo>
                  <a:lnTo>
                    <a:pt x="0" y="77"/>
                  </a:lnTo>
                  <a:lnTo>
                    <a:pt x="72" y="66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3" name="稻壳康帅18-3">
              <a:extLst>
                <a:ext uri="{FF2B5EF4-FFF2-40B4-BE49-F238E27FC236}">
                  <a16:creationId xmlns:a16="http://schemas.microsoft.com/office/drawing/2014/main" id="{BC2A235E-F4EC-018A-11D2-E6F55AB2D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7" y="-15"/>
              <a:ext cx="3263" cy="3271"/>
            </a:xfrm>
            <a:custGeom>
              <a:avLst/>
              <a:gdLst>
                <a:gd name="T0" fmla="*/ 2378 w 2411"/>
                <a:gd name="T1" fmla="*/ 1061 h 2417"/>
                <a:gd name="T2" fmla="*/ 2354 w 2411"/>
                <a:gd name="T3" fmla="*/ 1453 h 2417"/>
                <a:gd name="T4" fmla="*/ 2203 w 2411"/>
                <a:gd name="T5" fmla="*/ 1825 h 2417"/>
                <a:gd name="T6" fmla="*/ 1932 w 2411"/>
                <a:gd name="T7" fmla="*/ 2133 h 2417"/>
                <a:gd name="T8" fmla="*/ 1575 w 2411"/>
                <a:gd name="T9" fmla="*/ 2325 h 2417"/>
                <a:gd name="T10" fmla="*/ 1169 w 2411"/>
                <a:gd name="T11" fmla="*/ 2387 h 2417"/>
                <a:gd name="T12" fmla="*/ 771 w 2411"/>
                <a:gd name="T13" fmla="*/ 2302 h 2417"/>
                <a:gd name="T14" fmla="*/ 432 w 2411"/>
                <a:gd name="T15" fmla="*/ 2089 h 2417"/>
                <a:gd name="T16" fmla="*/ 176 w 2411"/>
                <a:gd name="T17" fmla="*/ 1768 h 2417"/>
                <a:gd name="T18" fmla="*/ 49 w 2411"/>
                <a:gd name="T19" fmla="*/ 1383 h 2417"/>
                <a:gd name="T20" fmla="*/ 59 w 2411"/>
                <a:gd name="T21" fmla="*/ 973 h 2417"/>
                <a:gd name="T22" fmla="*/ 210 w 2411"/>
                <a:gd name="T23" fmla="*/ 585 h 2417"/>
                <a:gd name="T24" fmla="*/ 484 w 2411"/>
                <a:gd name="T25" fmla="*/ 278 h 2417"/>
                <a:gd name="T26" fmla="*/ 844 w 2411"/>
                <a:gd name="T27" fmla="*/ 87 h 2417"/>
                <a:gd name="T28" fmla="*/ 1247 w 2411"/>
                <a:gd name="T29" fmla="*/ 31 h 2417"/>
                <a:gd name="T30" fmla="*/ 1644 w 2411"/>
                <a:gd name="T31" fmla="*/ 115 h 2417"/>
                <a:gd name="T32" fmla="*/ 1988 w 2411"/>
                <a:gd name="T33" fmla="*/ 331 h 2417"/>
                <a:gd name="T34" fmla="*/ 2242 w 2411"/>
                <a:gd name="T35" fmla="*/ 655 h 2417"/>
                <a:gd name="T36" fmla="*/ 2250 w 2411"/>
                <a:gd name="T37" fmla="*/ 785 h 2417"/>
                <a:gd name="T38" fmla="*/ 2050 w 2411"/>
                <a:gd name="T39" fmla="*/ 488 h 2417"/>
                <a:gd name="T40" fmla="*/ 1752 w 2411"/>
                <a:gd name="T41" fmla="*/ 240 h 2417"/>
                <a:gd name="T42" fmla="*/ 1393 w 2411"/>
                <a:gd name="T43" fmla="*/ 113 h 2417"/>
                <a:gd name="T44" fmla="*/ 1007 w 2411"/>
                <a:gd name="T45" fmla="*/ 115 h 2417"/>
                <a:gd name="T46" fmla="*/ 650 w 2411"/>
                <a:gd name="T47" fmla="*/ 249 h 2417"/>
                <a:gd name="T48" fmla="*/ 356 w 2411"/>
                <a:gd name="T49" fmla="*/ 499 h 2417"/>
                <a:gd name="T50" fmla="*/ 169 w 2411"/>
                <a:gd name="T51" fmla="*/ 831 h 2417"/>
                <a:gd name="T52" fmla="*/ 102 w 2411"/>
                <a:gd name="T53" fmla="*/ 1210 h 2417"/>
                <a:gd name="T54" fmla="*/ 168 w 2411"/>
                <a:gd name="T55" fmla="*/ 1589 h 2417"/>
                <a:gd name="T56" fmla="*/ 362 w 2411"/>
                <a:gd name="T57" fmla="*/ 1928 h 2417"/>
                <a:gd name="T58" fmla="*/ 658 w 2411"/>
                <a:gd name="T59" fmla="*/ 2176 h 2417"/>
                <a:gd name="T60" fmla="*/ 1017 w 2411"/>
                <a:gd name="T61" fmla="*/ 2303 h 2417"/>
                <a:gd name="T62" fmla="*/ 1404 w 2411"/>
                <a:gd name="T63" fmla="*/ 2303 h 2417"/>
                <a:gd name="T64" fmla="*/ 1766 w 2411"/>
                <a:gd name="T65" fmla="*/ 2170 h 2417"/>
                <a:gd name="T66" fmla="*/ 2065 w 2411"/>
                <a:gd name="T67" fmla="*/ 1916 h 2417"/>
                <a:gd name="T68" fmla="*/ 2253 w 2411"/>
                <a:gd name="T69" fmla="*/ 1577 h 2417"/>
                <a:gd name="T70" fmla="*/ 2314 w 2411"/>
                <a:gd name="T71" fmla="*/ 1196 h 2417"/>
                <a:gd name="T72" fmla="*/ 2250 w 2411"/>
                <a:gd name="T73" fmla="*/ 785 h 2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1" h="2417">
                  <a:moveTo>
                    <a:pt x="2317" y="808"/>
                  </a:moveTo>
                  <a:cubicBezTo>
                    <a:pt x="2298" y="899"/>
                    <a:pt x="2323" y="981"/>
                    <a:pt x="2378" y="1061"/>
                  </a:cubicBezTo>
                  <a:cubicBezTo>
                    <a:pt x="2411" y="1110"/>
                    <a:pt x="2411" y="1169"/>
                    <a:pt x="2382" y="1222"/>
                  </a:cubicBezTo>
                  <a:cubicBezTo>
                    <a:pt x="2342" y="1296"/>
                    <a:pt x="2334" y="1371"/>
                    <a:pt x="2354" y="1453"/>
                  </a:cubicBezTo>
                  <a:cubicBezTo>
                    <a:pt x="2371" y="1523"/>
                    <a:pt x="2353" y="1585"/>
                    <a:pt x="2297" y="1635"/>
                  </a:cubicBezTo>
                  <a:cubicBezTo>
                    <a:pt x="2241" y="1685"/>
                    <a:pt x="2209" y="1749"/>
                    <a:pt x="2203" y="1825"/>
                  </a:cubicBezTo>
                  <a:cubicBezTo>
                    <a:pt x="2198" y="1900"/>
                    <a:pt x="2159" y="1954"/>
                    <a:pt x="2089" y="1983"/>
                  </a:cubicBezTo>
                  <a:cubicBezTo>
                    <a:pt x="2016" y="2012"/>
                    <a:pt x="1964" y="2062"/>
                    <a:pt x="1932" y="2133"/>
                  </a:cubicBezTo>
                  <a:cubicBezTo>
                    <a:pt x="1901" y="2200"/>
                    <a:pt x="1848" y="2236"/>
                    <a:pt x="1774" y="2239"/>
                  </a:cubicBezTo>
                  <a:cubicBezTo>
                    <a:pt x="1695" y="2242"/>
                    <a:pt x="1630" y="2270"/>
                    <a:pt x="1575" y="2325"/>
                  </a:cubicBezTo>
                  <a:cubicBezTo>
                    <a:pt x="1523" y="2379"/>
                    <a:pt x="1461" y="2395"/>
                    <a:pt x="1391" y="2372"/>
                  </a:cubicBezTo>
                  <a:cubicBezTo>
                    <a:pt x="1314" y="2347"/>
                    <a:pt x="1241" y="2352"/>
                    <a:pt x="1169" y="2387"/>
                  </a:cubicBezTo>
                  <a:cubicBezTo>
                    <a:pt x="1104" y="2417"/>
                    <a:pt x="1041" y="2410"/>
                    <a:pt x="984" y="2366"/>
                  </a:cubicBezTo>
                  <a:cubicBezTo>
                    <a:pt x="921" y="2316"/>
                    <a:pt x="851" y="2295"/>
                    <a:pt x="771" y="2302"/>
                  </a:cubicBezTo>
                  <a:cubicBezTo>
                    <a:pt x="695" y="2308"/>
                    <a:pt x="638" y="2277"/>
                    <a:pt x="598" y="2212"/>
                  </a:cubicBezTo>
                  <a:cubicBezTo>
                    <a:pt x="559" y="2150"/>
                    <a:pt x="504" y="2108"/>
                    <a:pt x="432" y="2089"/>
                  </a:cubicBezTo>
                  <a:cubicBezTo>
                    <a:pt x="356" y="2069"/>
                    <a:pt x="310" y="2022"/>
                    <a:pt x="294" y="1944"/>
                  </a:cubicBezTo>
                  <a:cubicBezTo>
                    <a:pt x="278" y="1870"/>
                    <a:pt x="239" y="1811"/>
                    <a:pt x="176" y="1768"/>
                  </a:cubicBezTo>
                  <a:cubicBezTo>
                    <a:pt x="114" y="1725"/>
                    <a:pt x="88" y="1665"/>
                    <a:pt x="98" y="1590"/>
                  </a:cubicBezTo>
                  <a:cubicBezTo>
                    <a:pt x="109" y="1514"/>
                    <a:pt x="93" y="1445"/>
                    <a:pt x="49" y="1383"/>
                  </a:cubicBezTo>
                  <a:cubicBezTo>
                    <a:pt x="4" y="1319"/>
                    <a:pt x="0" y="1253"/>
                    <a:pt x="37" y="1184"/>
                  </a:cubicBezTo>
                  <a:cubicBezTo>
                    <a:pt x="72" y="1116"/>
                    <a:pt x="80" y="1046"/>
                    <a:pt x="59" y="973"/>
                  </a:cubicBezTo>
                  <a:cubicBezTo>
                    <a:pt x="38" y="899"/>
                    <a:pt x="58" y="837"/>
                    <a:pt x="114" y="786"/>
                  </a:cubicBezTo>
                  <a:cubicBezTo>
                    <a:pt x="173" y="732"/>
                    <a:pt x="204" y="665"/>
                    <a:pt x="210" y="585"/>
                  </a:cubicBezTo>
                  <a:cubicBezTo>
                    <a:pt x="216" y="516"/>
                    <a:pt x="253" y="465"/>
                    <a:pt x="316" y="439"/>
                  </a:cubicBezTo>
                  <a:cubicBezTo>
                    <a:pt x="394" y="407"/>
                    <a:pt x="449" y="355"/>
                    <a:pt x="484" y="278"/>
                  </a:cubicBezTo>
                  <a:cubicBezTo>
                    <a:pt x="513" y="216"/>
                    <a:pt x="566" y="182"/>
                    <a:pt x="636" y="179"/>
                  </a:cubicBezTo>
                  <a:cubicBezTo>
                    <a:pt x="718" y="177"/>
                    <a:pt x="786" y="146"/>
                    <a:pt x="844" y="87"/>
                  </a:cubicBezTo>
                  <a:cubicBezTo>
                    <a:pt x="892" y="38"/>
                    <a:pt x="953" y="24"/>
                    <a:pt x="1019" y="45"/>
                  </a:cubicBezTo>
                  <a:cubicBezTo>
                    <a:pt x="1097" y="70"/>
                    <a:pt x="1172" y="66"/>
                    <a:pt x="1247" y="31"/>
                  </a:cubicBezTo>
                  <a:cubicBezTo>
                    <a:pt x="1309" y="0"/>
                    <a:pt x="1371" y="8"/>
                    <a:pt x="1425" y="50"/>
                  </a:cubicBezTo>
                  <a:cubicBezTo>
                    <a:pt x="1491" y="101"/>
                    <a:pt x="1562" y="123"/>
                    <a:pt x="1644" y="115"/>
                  </a:cubicBezTo>
                  <a:cubicBezTo>
                    <a:pt x="1715" y="108"/>
                    <a:pt x="1771" y="138"/>
                    <a:pt x="1810" y="199"/>
                  </a:cubicBezTo>
                  <a:cubicBezTo>
                    <a:pt x="1852" y="267"/>
                    <a:pt x="1910" y="311"/>
                    <a:pt x="1988" y="331"/>
                  </a:cubicBezTo>
                  <a:cubicBezTo>
                    <a:pt x="2057" y="349"/>
                    <a:pt x="2102" y="395"/>
                    <a:pt x="2116" y="465"/>
                  </a:cubicBezTo>
                  <a:cubicBezTo>
                    <a:pt x="2133" y="545"/>
                    <a:pt x="2174" y="608"/>
                    <a:pt x="2242" y="655"/>
                  </a:cubicBezTo>
                  <a:cubicBezTo>
                    <a:pt x="2294" y="690"/>
                    <a:pt x="2316" y="742"/>
                    <a:pt x="2317" y="808"/>
                  </a:cubicBezTo>
                  <a:close/>
                  <a:moveTo>
                    <a:pt x="2250" y="785"/>
                  </a:moveTo>
                  <a:cubicBezTo>
                    <a:pt x="2237" y="767"/>
                    <a:pt x="2219" y="729"/>
                    <a:pt x="2191" y="707"/>
                  </a:cubicBezTo>
                  <a:cubicBezTo>
                    <a:pt x="2119" y="648"/>
                    <a:pt x="2068" y="579"/>
                    <a:pt x="2050" y="488"/>
                  </a:cubicBezTo>
                  <a:cubicBezTo>
                    <a:pt x="2040" y="440"/>
                    <a:pt x="2013" y="409"/>
                    <a:pt x="1966" y="397"/>
                  </a:cubicBezTo>
                  <a:cubicBezTo>
                    <a:pt x="1874" y="374"/>
                    <a:pt x="1803" y="321"/>
                    <a:pt x="1752" y="240"/>
                  </a:cubicBezTo>
                  <a:cubicBezTo>
                    <a:pt x="1727" y="199"/>
                    <a:pt x="1691" y="181"/>
                    <a:pt x="1643" y="186"/>
                  </a:cubicBezTo>
                  <a:cubicBezTo>
                    <a:pt x="1550" y="195"/>
                    <a:pt x="1466" y="170"/>
                    <a:pt x="1393" y="113"/>
                  </a:cubicBezTo>
                  <a:cubicBezTo>
                    <a:pt x="1353" y="82"/>
                    <a:pt x="1312" y="77"/>
                    <a:pt x="1266" y="99"/>
                  </a:cubicBezTo>
                  <a:cubicBezTo>
                    <a:pt x="1182" y="138"/>
                    <a:pt x="1095" y="144"/>
                    <a:pt x="1007" y="115"/>
                  </a:cubicBezTo>
                  <a:cubicBezTo>
                    <a:pt x="959" y="99"/>
                    <a:pt x="919" y="110"/>
                    <a:pt x="883" y="146"/>
                  </a:cubicBezTo>
                  <a:cubicBezTo>
                    <a:pt x="820" y="212"/>
                    <a:pt x="740" y="246"/>
                    <a:pt x="650" y="249"/>
                  </a:cubicBezTo>
                  <a:cubicBezTo>
                    <a:pt x="596" y="251"/>
                    <a:pt x="562" y="275"/>
                    <a:pt x="540" y="323"/>
                  </a:cubicBezTo>
                  <a:cubicBezTo>
                    <a:pt x="502" y="405"/>
                    <a:pt x="440" y="465"/>
                    <a:pt x="356" y="499"/>
                  </a:cubicBezTo>
                  <a:cubicBezTo>
                    <a:pt x="305" y="519"/>
                    <a:pt x="281" y="554"/>
                    <a:pt x="277" y="606"/>
                  </a:cubicBezTo>
                  <a:cubicBezTo>
                    <a:pt x="271" y="695"/>
                    <a:pt x="234" y="771"/>
                    <a:pt x="169" y="831"/>
                  </a:cubicBezTo>
                  <a:cubicBezTo>
                    <a:pt x="126" y="869"/>
                    <a:pt x="115" y="911"/>
                    <a:pt x="130" y="966"/>
                  </a:cubicBezTo>
                  <a:cubicBezTo>
                    <a:pt x="152" y="1050"/>
                    <a:pt x="144" y="1133"/>
                    <a:pt x="102" y="1210"/>
                  </a:cubicBezTo>
                  <a:cubicBezTo>
                    <a:pt x="76" y="1258"/>
                    <a:pt x="77" y="1301"/>
                    <a:pt x="109" y="1346"/>
                  </a:cubicBezTo>
                  <a:cubicBezTo>
                    <a:pt x="161" y="1419"/>
                    <a:pt x="181" y="1501"/>
                    <a:pt x="168" y="1589"/>
                  </a:cubicBezTo>
                  <a:cubicBezTo>
                    <a:pt x="161" y="1643"/>
                    <a:pt x="177" y="1683"/>
                    <a:pt x="222" y="1715"/>
                  </a:cubicBezTo>
                  <a:cubicBezTo>
                    <a:pt x="297" y="1767"/>
                    <a:pt x="344" y="1839"/>
                    <a:pt x="362" y="1928"/>
                  </a:cubicBezTo>
                  <a:cubicBezTo>
                    <a:pt x="372" y="1978"/>
                    <a:pt x="400" y="2008"/>
                    <a:pt x="449" y="2021"/>
                  </a:cubicBezTo>
                  <a:cubicBezTo>
                    <a:pt x="539" y="2044"/>
                    <a:pt x="609" y="2096"/>
                    <a:pt x="658" y="2176"/>
                  </a:cubicBezTo>
                  <a:cubicBezTo>
                    <a:pt x="685" y="2219"/>
                    <a:pt x="722" y="2238"/>
                    <a:pt x="773" y="2232"/>
                  </a:cubicBezTo>
                  <a:cubicBezTo>
                    <a:pt x="864" y="2223"/>
                    <a:pt x="946" y="2247"/>
                    <a:pt x="1017" y="2303"/>
                  </a:cubicBezTo>
                  <a:cubicBezTo>
                    <a:pt x="1059" y="2336"/>
                    <a:pt x="1101" y="2341"/>
                    <a:pt x="1149" y="2319"/>
                  </a:cubicBezTo>
                  <a:cubicBezTo>
                    <a:pt x="1232" y="2280"/>
                    <a:pt x="1317" y="2275"/>
                    <a:pt x="1404" y="2303"/>
                  </a:cubicBezTo>
                  <a:cubicBezTo>
                    <a:pt x="1452" y="2318"/>
                    <a:pt x="1492" y="2310"/>
                    <a:pt x="1528" y="2273"/>
                  </a:cubicBezTo>
                  <a:cubicBezTo>
                    <a:pt x="1593" y="2207"/>
                    <a:pt x="1672" y="2172"/>
                    <a:pt x="1766" y="2170"/>
                  </a:cubicBezTo>
                  <a:cubicBezTo>
                    <a:pt x="1814" y="2168"/>
                    <a:pt x="1848" y="2147"/>
                    <a:pt x="1868" y="2103"/>
                  </a:cubicBezTo>
                  <a:cubicBezTo>
                    <a:pt x="1909" y="2014"/>
                    <a:pt x="1974" y="1952"/>
                    <a:pt x="2065" y="1916"/>
                  </a:cubicBezTo>
                  <a:cubicBezTo>
                    <a:pt x="2106" y="1900"/>
                    <a:pt x="2128" y="1869"/>
                    <a:pt x="2132" y="1825"/>
                  </a:cubicBezTo>
                  <a:cubicBezTo>
                    <a:pt x="2140" y="1727"/>
                    <a:pt x="2183" y="1647"/>
                    <a:pt x="2253" y="1577"/>
                  </a:cubicBezTo>
                  <a:cubicBezTo>
                    <a:pt x="2276" y="1553"/>
                    <a:pt x="2291" y="1502"/>
                    <a:pt x="2284" y="1470"/>
                  </a:cubicBezTo>
                  <a:cubicBezTo>
                    <a:pt x="2262" y="1373"/>
                    <a:pt x="2274" y="1285"/>
                    <a:pt x="2314" y="1196"/>
                  </a:cubicBezTo>
                  <a:cubicBezTo>
                    <a:pt x="2327" y="1165"/>
                    <a:pt x="2328" y="1116"/>
                    <a:pt x="2311" y="1089"/>
                  </a:cubicBezTo>
                  <a:cubicBezTo>
                    <a:pt x="2255" y="1001"/>
                    <a:pt x="2228" y="909"/>
                    <a:pt x="2250" y="7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4" name="稻壳康帅18-4">
              <a:extLst>
                <a:ext uri="{FF2B5EF4-FFF2-40B4-BE49-F238E27FC236}">
                  <a16:creationId xmlns:a16="http://schemas.microsoft.com/office/drawing/2014/main" id="{AFE98B9E-260E-6758-85C1-F18BB4C3A4C4}"/>
                </a:ext>
              </a:extLst>
            </p:cNvPr>
            <p:cNvSpPr/>
            <p:nvPr/>
          </p:nvSpPr>
          <p:spPr bwMode="auto">
            <a:xfrm>
              <a:off x="3318" y="2439"/>
              <a:ext cx="327" cy="222"/>
            </a:xfrm>
            <a:custGeom>
              <a:avLst/>
              <a:gdLst>
                <a:gd name="T0" fmla="*/ 77 w 242"/>
                <a:gd name="T1" fmla="*/ 122 h 164"/>
                <a:gd name="T2" fmla="*/ 104 w 242"/>
                <a:gd name="T3" fmla="*/ 82 h 164"/>
                <a:gd name="T4" fmla="*/ 112 w 242"/>
                <a:gd name="T5" fmla="*/ 88 h 164"/>
                <a:gd name="T6" fmla="*/ 92 w 242"/>
                <a:gd name="T7" fmla="*/ 119 h 164"/>
                <a:gd name="T8" fmla="*/ 242 w 242"/>
                <a:gd name="T9" fmla="*/ 124 h 164"/>
                <a:gd name="T10" fmla="*/ 161 w 242"/>
                <a:gd name="T11" fmla="*/ 161 h 164"/>
                <a:gd name="T12" fmla="*/ 99 w 242"/>
                <a:gd name="T13" fmla="*/ 153 h 164"/>
                <a:gd name="T14" fmla="*/ 38 w 242"/>
                <a:gd name="T15" fmla="*/ 164 h 164"/>
                <a:gd name="T16" fmla="*/ 29 w 242"/>
                <a:gd name="T17" fmla="*/ 126 h 164"/>
                <a:gd name="T18" fmla="*/ 32 w 242"/>
                <a:gd name="T19" fmla="*/ 0 h 164"/>
                <a:gd name="T20" fmla="*/ 77 w 242"/>
                <a:gd name="T21" fmla="*/ 1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164">
                  <a:moveTo>
                    <a:pt x="77" y="122"/>
                  </a:moveTo>
                  <a:cubicBezTo>
                    <a:pt x="86" y="109"/>
                    <a:pt x="95" y="96"/>
                    <a:pt x="104" y="82"/>
                  </a:cubicBezTo>
                  <a:cubicBezTo>
                    <a:pt x="107" y="84"/>
                    <a:pt x="109" y="86"/>
                    <a:pt x="112" y="88"/>
                  </a:cubicBezTo>
                  <a:cubicBezTo>
                    <a:pt x="107" y="95"/>
                    <a:pt x="102" y="103"/>
                    <a:pt x="92" y="119"/>
                  </a:cubicBezTo>
                  <a:cubicBezTo>
                    <a:pt x="148" y="90"/>
                    <a:pt x="193" y="98"/>
                    <a:pt x="242" y="124"/>
                  </a:cubicBezTo>
                  <a:cubicBezTo>
                    <a:pt x="218" y="148"/>
                    <a:pt x="192" y="161"/>
                    <a:pt x="161" y="161"/>
                  </a:cubicBezTo>
                  <a:cubicBezTo>
                    <a:pt x="140" y="161"/>
                    <a:pt x="118" y="160"/>
                    <a:pt x="99" y="153"/>
                  </a:cubicBezTo>
                  <a:cubicBezTo>
                    <a:pt x="73" y="143"/>
                    <a:pt x="53" y="143"/>
                    <a:pt x="38" y="164"/>
                  </a:cubicBezTo>
                  <a:cubicBezTo>
                    <a:pt x="35" y="151"/>
                    <a:pt x="36" y="137"/>
                    <a:pt x="29" y="126"/>
                  </a:cubicBezTo>
                  <a:cubicBezTo>
                    <a:pt x="0" y="75"/>
                    <a:pt x="0" y="46"/>
                    <a:pt x="32" y="0"/>
                  </a:cubicBezTo>
                  <a:cubicBezTo>
                    <a:pt x="72" y="14"/>
                    <a:pt x="85" y="53"/>
                    <a:pt x="7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5" name="稻壳康帅18-5">
              <a:extLst>
                <a:ext uri="{FF2B5EF4-FFF2-40B4-BE49-F238E27FC236}">
                  <a16:creationId xmlns:a16="http://schemas.microsoft.com/office/drawing/2014/main" id="{55B5027B-DCD3-D01B-6B6D-F469BDEF1AFD}"/>
                </a:ext>
              </a:extLst>
            </p:cNvPr>
            <p:cNvSpPr/>
            <p:nvPr/>
          </p:nvSpPr>
          <p:spPr bwMode="auto">
            <a:xfrm>
              <a:off x="3417" y="2308"/>
              <a:ext cx="339" cy="217"/>
            </a:xfrm>
            <a:custGeom>
              <a:avLst/>
              <a:gdLst>
                <a:gd name="T0" fmla="*/ 251 w 251"/>
                <a:gd name="T1" fmla="*/ 92 h 161"/>
                <a:gd name="T2" fmla="*/ 65 w 251"/>
                <a:gd name="T3" fmla="*/ 138 h 161"/>
                <a:gd name="T4" fmla="*/ 29 w 251"/>
                <a:gd name="T5" fmla="*/ 0 h 161"/>
                <a:gd name="T6" fmla="*/ 87 w 251"/>
                <a:gd name="T7" fmla="*/ 118 h 161"/>
                <a:gd name="T8" fmla="*/ 251 w 251"/>
                <a:gd name="T9" fmla="*/ 9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61">
                  <a:moveTo>
                    <a:pt x="251" y="92"/>
                  </a:moveTo>
                  <a:cubicBezTo>
                    <a:pt x="205" y="161"/>
                    <a:pt x="133" y="134"/>
                    <a:pt x="65" y="138"/>
                  </a:cubicBezTo>
                  <a:cubicBezTo>
                    <a:pt x="8" y="81"/>
                    <a:pt x="0" y="53"/>
                    <a:pt x="29" y="0"/>
                  </a:cubicBezTo>
                  <a:cubicBezTo>
                    <a:pt x="75" y="19"/>
                    <a:pt x="90" y="48"/>
                    <a:pt x="87" y="118"/>
                  </a:cubicBezTo>
                  <a:cubicBezTo>
                    <a:pt x="139" y="83"/>
                    <a:pt x="191" y="61"/>
                    <a:pt x="25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6" name="稻壳康帅18-6">
              <a:extLst>
                <a:ext uri="{FF2B5EF4-FFF2-40B4-BE49-F238E27FC236}">
                  <a16:creationId xmlns:a16="http://schemas.microsoft.com/office/drawing/2014/main" id="{794B4E2B-3E42-5F53-5976-66C5DFAA816A}"/>
                </a:ext>
              </a:extLst>
            </p:cNvPr>
            <p:cNvSpPr/>
            <p:nvPr/>
          </p:nvSpPr>
          <p:spPr bwMode="auto">
            <a:xfrm>
              <a:off x="3561" y="2259"/>
              <a:ext cx="114" cy="141"/>
            </a:xfrm>
            <a:custGeom>
              <a:avLst/>
              <a:gdLst>
                <a:gd name="T0" fmla="*/ 17 w 84"/>
                <a:gd name="T1" fmla="*/ 104 h 104"/>
                <a:gd name="T2" fmla="*/ 66 w 84"/>
                <a:gd name="T3" fmla="*/ 0 h 104"/>
                <a:gd name="T4" fmla="*/ 17 w 84"/>
                <a:gd name="T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4">
                  <a:moveTo>
                    <a:pt x="17" y="104"/>
                  </a:moveTo>
                  <a:cubicBezTo>
                    <a:pt x="0" y="56"/>
                    <a:pt x="17" y="22"/>
                    <a:pt x="66" y="0"/>
                  </a:cubicBezTo>
                  <a:cubicBezTo>
                    <a:pt x="84" y="48"/>
                    <a:pt x="73" y="74"/>
                    <a:pt x="17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7" name="稻壳康帅18-7">
              <a:extLst>
                <a:ext uri="{FF2B5EF4-FFF2-40B4-BE49-F238E27FC236}">
                  <a16:creationId xmlns:a16="http://schemas.microsoft.com/office/drawing/2014/main" id="{404A44A1-645C-BF45-D5A7-465F480B2177}"/>
                </a:ext>
              </a:extLst>
            </p:cNvPr>
            <p:cNvSpPr/>
            <p:nvPr/>
          </p:nvSpPr>
          <p:spPr bwMode="auto">
            <a:xfrm>
              <a:off x="2161" y="2439"/>
              <a:ext cx="329" cy="222"/>
            </a:xfrm>
            <a:custGeom>
              <a:avLst/>
              <a:gdLst>
                <a:gd name="T0" fmla="*/ 166 w 243"/>
                <a:gd name="T1" fmla="*/ 122 h 164"/>
                <a:gd name="T2" fmla="*/ 138 w 243"/>
                <a:gd name="T3" fmla="*/ 82 h 164"/>
                <a:gd name="T4" fmla="*/ 131 w 243"/>
                <a:gd name="T5" fmla="*/ 88 h 164"/>
                <a:gd name="T6" fmla="*/ 151 w 243"/>
                <a:gd name="T7" fmla="*/ 119 h 164"/>
                <a:gd name="T8" fmla="*/ 0 w 243"/>
                <a:gd name="T9" fmla="*/ 124 h 164"/>
                <a:gd name="T10" fmla="*/ 82 w 243"/>
                <a:gd name="T11" fmla="*/ 161 h 164"/>
                <a:gd name="T12" fmla="*/ 144 w 243"/>
                <a:gd name="T13" fmla="*/ 153 h 164"/>
                <a:gd name="T14" fmla="*/ 205 w 243"/>
                <a:gd name="T15" fmla="*/ 164 h 164"/>
                <a:gd name="T16" fmla="*/ 213 w 243"/>
                <a:gd name="T17" fmla="*/ 126 h 164"/>
                <a:gd name="T18" fmla="*/ 210 w 243"/>
                <a:gd name="T19" fmla="*/ 0 h 164"/>
                <a:gd name="T20" fmla="*/ 166 w 243"/>
                <a:gd name="T21" fmla="*/ 1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164">
                  <a:moveTo>
                    <a:pt x="166" y="122"/>
                  </a:moveTo>
                  <a:cubicBezTo>
                    <a:pt x="156" y="109"/>
                    <a:pt x="147" y="96"/>
                    <a:pt x="138" y="82"/>
                  </a:cubicBezTo>
                  <a:cubicBezTo>
                    <a:pt x="136" y="84"/>
                    <a:pt x="134" y="86"/>
                    <a:pt x="131" y="88"/>
                  </a:cubicBezTo>
                  <a:cubicBezTo>
                    <a:pt x="136" y="95"/>
                    <a:pt x="140" y="103"/>
                    <a:pt x="151" y="119"/>
                  </a:cubicBezTo>
                  <a:cubicBezTo>
                    <a:pt x="95" y="90"/>
                    <a:pt x="50" y="98"/>
                    <a:pt x="0" y="124"/>
                  </a:cubicBezTo>
                  <a:cubicBezTo>
                    <a:pt x="24" y="148"/>
                    <a:pt x="51" y="161"/>
                    <a:pt x="82" y="161"/>
                  </a:cubicBezTo>
                  <a:cubicBezTo>
                    <a:pt x="102" y="161"/>
                    <a:pt x="124" y="160"/>
                    <a:pt x="144" y="153"/>
                  </a:cubicBezTo>
                  <a:cubicBezTo>
                    <a:pt x="169" y="143"/>
                    <a:pt x="190" y="143"/>
                    <a:pt x="205" y="164"/>
                  </a:cubicBezTo>
                  <a:cubicBezTo>
                    <a:pt x="207" y="151"/>
                    <a:pt x="207" y="137"/>
                    <a:pt x="213" y="126"/>
                  </a:cubicBezTo>
                  <a:cubicBezTo>
                    <a:pt x="243" y="75"/>
                    <a:pt x="243" y="46"/>
                    <a:pt x="210" y="0"/>
                  </a:cubicBezTo>
                  <a:cubicBezTo>
                    <a:pt x="170" y="14"/>
                    <a:pt x="157" y="53"/>
                    <a:pt x="166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8" name="稻壳康帅18-8">
              <a:extLst>
                <a:ext uri="{FF2B5EF4-FFF2-40B4-BE49-F238E27FC236}">
                  <a16:creationId xmlns:a16="http://schemas.microsoft.com/office/drawing/2014/main" id="{6A4718BD-DA7D-C5FA-E1A0-A5EB0B4F4D4C}"/>
                </a:ext>
              </a:extLst>
            </p:cNvPr>
            <p:cNvSpPr/>
            <p:nvPr/>
          </p:nvSpPr>
          <p:spPr bwMode="auto">
            <a:xfrm>
              <a:off x="2051" y="2308"/>
              <a:ext cx="340" cy="217"/>
            </a:xfrm>
            <a:custGeom>
              <a:avLst/>
              <a:gdLst>
                <a:gd name="T0" fmla="*/ 0 w 251"/>
                <a:gd name="T1" fmla="*/ 92 h 161"/>
                <a:gd name="T2" fmla="*/ 186 w 251"/>
                <a:gd name="T3" fmla="*/ 138 h 161"/>
                <a:gd name="T4" fmla="*/ 222 w 251"/>
                <a:gd name="T5" fmla="*/ 0 h 161"/>
                <a:gd name="T6" fmla="*/ 164 w 251"/>
                <a:gd name="T7" fmla="*/ 118 h 161"/>
                <a:gd name="T8" fmla="*/ 0 w 251"/>
                <a:gd name="T9" fmla="*/ 9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61">
                  <a:moveTo>
                    <a:pt x="0" y="92"/>
                  </a:moveTo>
                  <a:cubicBezTo>
                    <a:pt x="45" y="161"/>
                    <a:pt x="118" y="134"/>
                    <a:pt x="186" y="138"/>
                  </a:cubicBezTo>
                  <a:cubicBezTo>
                    <a:pt x="243" y="81"/>
                    <a:pt x="251" y="53"/>
                    <a:pt x="222" y="0"/>
                  </a:cubicBezTo>
                  <a:cubicBezTo>
                    <a:pt x="175" y="19"/>
                    <a:pt x="160" y="48"/>
                    <a:pt x="164" y="118"/>
                  </a:cubicBezTo>
                  <a:cubicBezTo>
                    <a:pt x="112" y="83"/>
                    <a:pt x="60" y="61"/>
                    <a:pt x="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9" name="稻壳康帅18-9">
              <a:extLst>
                <a:ext uri="{FF2B5EF4-FFF2-40B4-BE49-F238E27FC236}">
                  <a16:creationId xmlns:a16="http://schemas.microsoft.com/office/drawing/2014/main" id="{2B443612-A67E-0442-43D7-551B444180C8}"/>
                </a:ext>
              </a:extLst>
            </p:cNvPr>
            <p:cNvSpPr/>
            <p:nvPr/>
          </p:nvSpPr>
          <p:spPr bwMode="auto">
            <a:xfrm>
              <a:off x="2132" y="2259"/>
              <a:ext cx="113" cy="141"/>
            </a:xfrm>
            <a:custGeom>
              <a:avLst/>
              <a:gdLst>
                <a:gd name="T0" fmla="*/ 66 w 83"/>
                <a:gd name="T1" fmla="*/ 104 h 104"/>
                <a:gd name="T2" fmla="*/ 18 w 83"/>
                <a:gd name="T3" fmla="*/ 0 h 104"/>
                <a:gd name="T4" fmla="*/ 66 w 83"/>
                <a:gd name="T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104">
                  <a:moveTo>
                    <a:pt x="66" y="104"/>
                  </a:moveTo>
                  <a:cubicBezTo>
                    <a:pt x="83" y="56"/>
                    <a:pt x="67" y="22"/>
                    <a:pt x="18" y="0"/>
                  </a:cubicBezTo>
                  <a:cubicBezTo>
                    <a:pt x="0" y="48"/>
                    <a:pt x="11" y="74"/>
                    <a:pt x="66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0" name="稻壳康帅18-10">
              <a:extLst>
                <a:ext uri="{FF2B5EF4-FFF2-40B4-BE49-F238E27FC236}">
                  <a16:creationId xmlns:a16="http://schemas.microsoft.com/office/drawing/2014/main" id="{B99543FE-4DF9-A9A0-EA1F-4977877B7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3" y="115"/>
              <a:ext cx="3004" cy="3013"/>
            </a:xfrm>
            <a:custGeom>
              <a:avLst/>
              <a:gdLst>
                <a:gd name="T0" fmla="*/ 96 w 2220"/>
                <a:gd name="T1" fmla="*/ 1479 h 2226"/>
                <a:gd name="T2" fmla="*/ 31 w 2220"/>
                <a:gd name="T3" fmla="*/ 1240 h 2226"/>
                <a:gd name="T4" fmla="*/ 22 w 2220"/>
                <a:gd name="T5" fmla="*/ 1129 h 2226"/>
                <a:gd name="T6" fmla="*/ 52 w 2220"/>
                <a:gd name="T7" fmla="*/ 860 h 2226"/>
                <a:gd name="T8" fmla="*/ 83 w 2220"/>
                <a:gd name="T9" fmla="*/ 753 h 2226"/>
                <a:gd name="T10" fmla="*/ 206 w 2220"/>
                <a:gd name="T11" fmla="*/ 505 h 2226"/>
                <a:gd name="T12" fmla="*/ 260 w 2220"/>
                <a:gd name="T13" fmla="*/ 428 h 2226"/>
                <a:gd name="T14" fmla="*/ 469 w 2220"/>
                <a:gd name="T15" fmla="*/ 229 h 2226"/>
                <a:gd name="T16" fmla="*/ 547 w 2220"/>
                <a:gd name="T17" fmla="*/ 176 h 2226"/>
                <a:gd name="T18" fmla="*/ 810 w 2220"/>
                <a:gd name="T19" fmla="*/ 59 h 2226"/>
                <a:gd name="T20" fmla="*/ 902 w 2220"/>
                <a:gd name="T21" fmla="*/ 39 h 2226"/>
                <a:gd name="T22" fmla="*/ 1183 w 2220"/>
                <a:gd name="T23" fmla="*/ 18 h 2226"/>
                <a:gd name="T24" fmla="*/ 1283 w 2220"/>
                <a:gd name="T25" fmla="*/ 31 h 2226"/>
                <a:gd name="T26" fmla="*/ 1548 w 2220"/>
                <a:gd name="T27" fmla="*/ 110 h 2226"/>
                <a:gd name="T28" fmla="*/ 1639 w 2220"/>
                <a:gd name="T29" fmla="*/ 153 h 2226"/>
                <a:gd name="T30" fmla="*/ 1865 w 2220"/>
                <a:gd name="T31" fmla="*/ 321 h 2226"/>
                <a:gd name="T32" fmla="*/ 1934 w 2220"/>
                <a:gd name="T33" fmla="*/ 396 h 2226"/>
                <a:gd name="T34" fmla="*/ 2086 w 2220"/>
                <a:gd name="T35" fmla="*/ 626 h 2226"/>
                <a:gd name="T36" fmla="*/ 2128 w 2220"/>
                <a:gd name="T37" fmla="*/ 724 h 2226"/>
                <a:gd name="T38" fmla="*/ 2194 w 2220"/>
                <a:gd name="T39" fmla="*/ 998 h 2226"/>
                <a:gd name="T40" fmla="*/ 2200 w 2220"/>
                <a:gd name="T41" fmla="*/ 1093 h 2226"/>
                <a:gd name="T42" fmla="*/ 2168 w 2220"/>
                <a:gd name="T43" fmla="*/ 1379 h 2226"/>
                <a:gd name="T44" fmla="*/ 2140 w 2220"/>
                <a:gd name="T45" fmla="*/ 1470 h 2226"/>
                <a:gd name="T46" fmla="*/ 2018 w 2220"/>
                <a:gd name="T47" fmla="*/ 1723 h 2226"/>
                <a:gd name="T48" fmla="*/ 1958 w 2220"/>
                <a:gd name="T49" fmla="*/ 1805 h 2226"/>
                <a:gd name="T50" fmla="*/ 1757 w 2220"/>
                <a:gd name="T51" fmla="*/ 1996 h 2226"/>
                <a:gd name="T52" fmla="*/ 1669 w 2220"/>
                <a:gd name="T53" fmla="*/ 2055 h 2226"/>
                <a:gd name="T54" fmla="*/ 1421 w 2220"/>
                <a:gd name="T55" fmla="*/ 2163 h 2226"/>
                <a:gd name="T56" fmla="*/ 1314 w 2220"/>
                <a:gd name="T57" fmla="*/ 2190 h 2226"/>
                <a:gd name="T58" fmla="*/ 1049 w 2220"/>
                <a:gd name="T59" fmla="*/ 2206 h 2226"/>
                <a:gd name="T60" fmla="*/ 933 w 2220"/>
                <a:gd name="T61" fmla="*/ 2194 h 2226"/>
                <a:gd name="T62" fmla="*/ 679 w 2220"/>
                <a:gd name="T63" fmla="*/ 2118 h 2226"/>
                <a:gd name="T64" fmla="*/ 575 w 2220"/>
                <a:gd name="T65" fmla="*/ 2065 h 2226"/>
                <a:gd name="T66" fmla="*/ 366 w 2220"/>
                <a:gd name="T67" fmla="*/ 1910 h 2226"/>
                <a:gd name="T68" fmla="*/ 285 w 2220"/>
                <a:gd name="T69" fmla="*/ 1827 h 2226"/>
                <a:gd name="T70" fmla="*/ 160 w 2220"/>
                <a:gd name="T71" fmla="*/ 1622 h 2226"/>
                <a:gd name="T72" fmla="*/ 96 w 2220"/>
                <a:gd name="T73" fmla="*/ 1479 h 2226"/>
                <a:gd name="T74" fmla="*/ 1109 w 2220"/>
                <a:gd name="T75" fmla="*/ 2139 h 2226"/>
                <a:gd name="T76" fmla="*/ 1271 w 2220"/>
                <a:gd name="T77" fmla="*/ 2122 h 2226"/>
                <a:gd name="T78" fmla="*/ 2069 w 2220"/>
                <a:gd name="T79" fmla="*/ 851 h 2226"/>
                <a:gd name="T80" fmla="*/ 964 w 2220"/>
                <a:gd name="T81" fmla="*/ 103 h 2226"/>
                <a:gd name="T82" fmla="*/ 123 w 2220"/>
                <a:gd name="T83" fmla="*/ 1029 h 2226"/>
                <a:gd name="T84" fmla="*/ 1109 w 2220"/>
                <a:gd name="T85" fmla="*/ 2139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20" h="2226">
                  <a:moveTo>
                    <a:pt x="96" y="1479"/>
                  </a:moveTo>
                  <a:cubicBezTo>
                    <a:pt x="98" y="1387"/>
                    <a:pt x="79" y="1309"/>
                    <a:pt x="31" y="1240"/>
                  </a:cubicBezTo>
                  <a:cubicBezTo>
                    <a:pt x="4" y="1203"/>
                    <a:pt x="0" y="1170"/>
                    <a:pt x="22" y="1129"/>
                  </a:cubicBezTo>
                  <a:cubicBezTo>
                    <a:pt x="67" y="1044"/>
                    <a:pt x="76" y="953"/>
                    <a:pt x="52" y="860"/>
                  </a:cubicBezTo>
                  <a:cubicBezTo>
                    <a:pt x="42" y="817"/>
                    <a:pt x="50" y="784"/>
                    <a:pt x="83" y="753"/>
                  </a:cubicBezTo>
                  <a:cubicBezTo>
                    <a:pt x="155" y="686"/>
                    <a:pt x="192" y="602"/>
                    <a:pt x="206" y="505"/>
                  </a:cubicBezTo>
                  <a:cubicBezTo>
                    <a:pt x="210" y="476"/>
                    <a:pt x="235" y="440"/>
                    <a:pt x="260" y="428"/>
                  </a:cubicBezTo>
                  <a:cubicBezTo>
                    <a:pt x="353" y="383"/>
                    <a:pt x="420" y="318"/>
                    <a:pt x="469" y="229"/>
                  </a:cubicBezTo>
                  <a:cubicBezTo>
                    <a:pt x="482" y="203"/>
                    <a:pt x="519" y="178"/>
                    <a:pt x="547" y="176"/>
                  </a:cubicBezTo>
                  <a:cubicBezTo>
                    <a:pt x="649" y="166"/>
                    <a:pt x="734" y="128"/>
                    <a:pt x="810" y="59"/>
                  </a:cubicBezTo>
                  <a:cubicBezTo>
                    <a:pt x="831" y="41"/>
                    <a:pt x="875" y="32"/>
                    <a:pt x="902" y="39"/>
                  </a:cubicBezTo>
                  <a:cubicBezTo>
                    <a:pt x="999" y="64"/>
                    <a:pt x="1092" y="61"/>
                    <a:pt x="1183" y="18"/>
                  </a:cubicBezTo>
                  <a:cubicBezTo>
                    <a:pt x="1221" y="0"/>
                    <a:pt x="1251" y="6"/>
                    <a:pt x="1283" y="31"/>
                  </a:cubicBezTo>
                  <a:cubicBezTo>
                    <a:pt x="1361" y="92"/>
                    <a:pt x="1450" y="118"/>
                    <a:pt x="1548" y="110"/>
                  </a:cubicBezTo>
                  <a:cubicBezTo>
                    <a:pt x="1589" y="107"/>
                    <a:pt x="1617" y="119"/>
                    <a:pt x="1639" y="153"/>
                  </a:cubicBezTo>
                  <a:cubicBezTo>
                    <a:pt x="1693" y="239"/>
                    <a:pt x="1768" y="295"/>
                    <a:pt x="1865" y="321"/>
                  </a:cubicBezTo>
                  <a:cubicBezTo>
                    <a:pt x="1905" y="332"/>
                    <a:pt x="1925" y="356"/>
                    <a:pt x="1934" y="396"/>
                  </a:cubicBezTo>
                  <a:cubicBezTo>
                    <a:pt x="1955" y="492"/>
                    <a:pt x="2005" y="570"/>
                    <a:pt x="2086" y="626"/>
                  </a:cubicBezTo>
                  <a:cubicBezTo>
                    <a:pt x="2121" y="651"/>
                    <a:pt x="2133" y="681"/>
                    <a:pt x="2128" y="724"/>
                  </a:cubicBezTo>
                  <a:cubicBezTo>
                    <a:pt x="2116" y="824"/>
                    <a:pt x="2141" y="913"/>
                    <a:pt x="2194" y="998"/>
                  </a:cubicBezTo>
                  <a:cubicBezTo>
                    <a:pt x="2209" y="1022"/>
                    <a:pt x="2212" y="1067"/>
                    <a:pt x="2200" y="1093"/>
                  </a:cubicBezTo>
                  <a:cubicBezTo>
                    <a:pt x="2156" y="1186"/>
                    <a:pt x="2149" y="1279"/>
                    <a:pt x="2168" y="1379"/>
                  </a:cubicBezTo>
                  <a:cubicBezTo>
                    <a:pt x="2173" y="1407"/>
                    <a:pt x="2160" y="1449"/>
                    <a:pt x="2140" y="1470"/>
                  </a:cubicBezTo>
                  <a:cubicBezTo>
                    <a:pt x="2071" y="1542"/>
                    <a:pt x="2026" y="1623"/>
                    <a:pt x="2018" y="1723"/>
                  </a:cubicBezTo>
                  <a:cubicBezTo>
                    <a:pt x="2014" y="1763"/>
                    <a:pt x="1996" y="1790"/>
                    <a:pt x="1958" y="1805"/>
                  </a:cubicBezTo>
                  <a:cubicBezTo>
                    <a:pt x="1866" y="1843"/>
                    <a:pt x="1799" y="1907"/>
                    <a:pt x="1757" y="1996"/>
                  </a:cubicBezTo>
                  <a:cubicBezTo>
                    <a:pt x="1739" y="2035"/>
                    <a:pt x="1713" y="2053"/>
                    <a:pt x="1669" y="2055"/>
                  </a:cubicBezTo>
                  <a:cubicBezTo>
                    <a:pt x="1573" y="2059"/>
                    <a:pt x="1489" y="2095"/>
                    <a:pt x="1421" y="2163"/>
                  </a:cubicBezTo>
                  <a:cubicBezTo>
                    <a:pt x="1389" y="2195"/>
                    <a:pt x="1357" y="2205"/>
                    <a:pt x="1314" y="2190"/>
                  </a:cubicBezTo>
                  <a:cubicBezTo>
                    <a:pt x="1224" y="2160"/>
                    <a:pt x="1134" y="2166"/>
                    <a:pt x="1049" y="2206"/>
                  </a:cubicBezTo>
                  <a:cubicBezTo>
                    <a:pt x="1005" y="2226"/>
                    <a:pt x="971" y="2223"/>
                    <a:pt x="933" y="2194"/>
                  </a:cubicBezTo>
                  <a:cubicBezTo>
                    <a:pt x="859" y="2136"/>
                    <a:pt x="773" y="2110"/>
                    <a:pt x="679" y="2118"/>
                  </a:cubicBezTo>
                  <a:cubicBezTo>
                    <a:pt x="631" y="2122"/>
                    <a:pt x="600" y="2106"/>
                    <a:pt x="575" y="2065"/>
                  </a:cubicBezTo>
                  <a:cubicBezTo>
                    <a:pt x="526" y="1987"/>
                    <a:pt x="455" y="1934"/>
                    <a:pt x="366" y="1910"/>
                  </a:cubicBezTo>
                  <a:cubicBezTo>
                    <a:pt x="321" y="1897"/>
                    <a:pt x="296" y="1875"/>
                    <a:pt x="285" y="1827"/>
                  </a:cubicBezTo>
                  <a:cubicBezTo>
                    <a:pt x="269" y="1745"/>
                    <a:pt x="228" y="1671"/>
                    <a:pt x="160" y="1622"/>
                  </a:cubicBezTo>
                  <a:cubicBezTo>
                    <a:pt x="105" y="1582"/>
                    <a:pt x="76" y="1539"/>
                    <a:pt x="96" y="1479"/>
                  </a:cubicBezTo>
                  <a:close/>
                  <a:moveTo>
                    <a:pt x="1109" y="2139"/>
                  </a:moveTo>
                  <a:cubicBezTo>
                    <a:pt x="1163" y="2134"/>
                    <a:pt x="1218" y="2131"/>
                    <a:pt x="1271" y="2122"/>
                  </a:cubicBezTo>
                  <a:cubicBezTo>
                    <a:pt x="1851" y="2023"/>
                    <a:pt x="2220" y="1434"/>
                    <a:pt x="2069" y="851"/>
                  </a:cubicBezTo>
                  <a:cubicBezTo>
                    <a:pt x="1938" y="347"/>
                    <a:pt x="1469" y="30"/>
                    <a:pt x="964" y="103"/>
                  </a:cubicBezTo>
                  <a:cubicBezTo>
                    <a:pt x="514" y="168"/>
                    <a:pt x="168" y="550"/>
                    <a:pt x="123" y="1029"/>
                  </a:cubicBezTo>
                  <a:cubicBezTo>
                    <a:pt x="67" y="1615"/>
                    <a:pt x="530" y="2135"/>
                    <a:pt x="1109" y="2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1" name="稻壳康帅18-11">
              <a:extLst>
                <a:ext uri="{FF2B5EF4-FFF2-40B4-BE49-F238E27FC236}">
                  <a16:creationId xmlns:a16="http://schemas.microsoft.com/office/drawing/2014/main" id="{3AFEF256-FFCF-3386-C6FE-AEE642306F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" y="318"/>
              <a:ext cx="2608" cy="2607"/>
            </a:xfrm>
            <a:custGeom>
              <a:avLst/>
              <a:gdLst>
                <a:gd name="T0" fmla="*/ 964 w 1927"/>
                <a:gd name="T1" fmla="*/ 1926 h 1926"/>
                <a:gd name="T2" fmla="*/ 1 w 1927"/>
                <a:gd name="T3" fmla="*/ 962 h 1926"/>
                <a:gd name="T4" fmla="*/ 967 w 1927"/>
                <a:gd name="T5" fmla="*/ 1 h 1926"/>
                <a:gd name="T6" fmla="*/ 1926 w 1927"/>
                <a:gd name="T7" fmla="*/ 963 h 1926"/>
                <a:gd name="T8" fmla="*/ 964 w 1927"/>
                <a:gd name="T9" fmla="*/ 1926 h 1926"/>
                <a:gd name="T10" fmla="*/ 962 w 1927"/>
                <a:gd name="T11" fmla="*/ 1903 h 1926"/>
                <a:gd name="T12" fmla="*/ 1902 w 1927"/>
                <a:gd name="T13" fmla="*/ 969 h 1926"/>
                <a:gd name="T14" fmla="*/ 968 w 1927"/>
                <a:gd name="T15" fmla="*/ 26 h 1926"/>
                <a:gd name="T16" fmla="*/ 25 w 1927"/>
                <a:gd name="T17" fmla="*/ 961 h 1926"/>
                <a:gd name="T18" fmla="*/ 962 w 1927"/>
                <a:gd name="T19" fmla="*/ 1903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7" h="1926">
                  <a:moveTo>
                    <a:pt x="964" y="1926"/>
                  </a:moveTo>
                  <a:cubicBezTo>
                    <a:pt x="433" y="1926"/>
                    <a:pt x="0" y="1493"/>
                    <a:pt x="1" y="962"/>
                  </a:cubicBezTo>
                  <a:cubicBezTo>
                    <a:pt x="2" y="432"/>
                    <a:pt x="436" y="0"/>
                    <a:pt x="967" y="1"/>
                  </a:cubicBezTo>
                  <a:cubicBezTo>
                    <a:pt x="1495" y="2"/>
                    <a:pt x="1926" y="433"/>
                    <a:pt x="1926" y="963"/>
                  </a:cubicBezTo>
                  <a:cubicBezTo>
                    <a:pt x="1927" y="1495"/>
                    <a:pt x="1496" y="1926"/>
                    <a:pt x="964" y="1926"/>
                  </a:cubicBezTo>
                  <a:close/>
                  <a:moveTo>
                    <a:pt x="962" y="1903"/>
                  </a:moveTo>
                  <a:cubicBezTo>
                    <a:pt x="1477" y="1904"/>
                    <a:pt x="1899" y="1485"/>
                    <a:pt x="1902" y="969"/>
                  </a:cubicBezTo>
                  <a:cubicBezTo>
                    <a:pt x="1904" y="450"/>
                    <a:pt x="1485" y="27"/>
                    <a:pt x="968" y="26"/>
                  </a:cubicBezTo>
                  <a:cubicBezTo>
                    <a:pt x="449" y="25"/>
                    <a:pt x="28" y="443"/>
                    <a:pt x="25" y="961"/>
                  </a:cubicBezTo>
                  <a:cubicBezTo>
                    <a:pt x="23" y="1477"/>
                    <a:pt x="445" y="1902"/>
                    <a:pt x="962" y="19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2" name="稻壳康帅18-12">
              <a:extLst>
                <a:ext uri="{FF2B5EF4-FFF2-40B4-BE49-F238E27FC236}">
                  <a16:creationId xmlns:a16="http://schemas.microsoft.com/office/drawing/2014/main" id="{D4B9F0B3-DC7C-3415-44D2-1FEC8F288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8" y="1140"/>
              <a:ext cx="1289" cy="953"/>
            </a:xfrm>
            <a:custGeom>
              <a:avLst/>
              <a:gdLst>
                <a:gd name="T0" fmla="*/ 938 w 953"/>
                <a:gd name="T1" fmla="*/ 198 h 704"/>
                <a:gd name="T2" fmla="*/ 485 w 953"/>
                <a:gd name="T3" fmla="*/ 3 h 704"/>
                <a:gd name="T4" fmla="*/ 477 w 953"/>
                <a:gd name="T5" fmla="*/ 0 h 704"/>
                <a:gd name="T6" fmla="*/ 468 w 953"/>
                <a:gd name="T7" fmla="*/ 3 h 704"/>
                <a:gd name="T8" fmla="*/ 15 w 953"/>
                <a:gd name="T9" fmla="*/ 198 h 704"/>
                <a:gd name="T10" fmla="*/ 0 w 953"/>
                <a:gd name="T11" fmla="*/ 223 h 704"/>
                <a:gd name="T12" fmla="*/ 15 w 953"/>
                <a:gd name="T13" fmla="*/ 249 h 704"/>
                <a:gd name="T14" fmla="*/ 468 w 953"/>
                <a:gd name="T15" fmla="*/ 444 h 704"/>
                <a:gd name="T16" fmla="*/ 485 w 953"/>
                <a:gd name="T17" fmla="*/ 444 h 704"/>
                <a:gd name="T18" fmla="*/ 838 w 953"/>
                <a:gd name="T19" fmla="*/ 293 h 704"/>
                <a:gd name="T20" fmla="*/ 838 w 953"/>
                <a:gd name="T21" fmla="*/ 448 h 704"/>
                <a:gd name="T22" fmla="*/ 805 w 953"/>
                <a:gd name="T23" fmla="*/ 505 h 704"/>
                <a:gd name="T24" fmla="*/ 838 w 953"/>
                <a:gd name="T25" fmla="*/ 562 h 704"/>
                <a:gd name="T26" fmla="*/ 838 w 953"/>
                <a:gd name="T27" fmla="*/ 615 h 704"/>
                <a:gd name="T28" fmla="*/ 884 w 953"/>
                <a:gd name="T29" fmla="*/ 615 h 704"/>
                <a:gd name="T30" fmla="*/ 884 w 953"/>
                <a:gd name="T31" fmla="*/ 562 h 704"/>
                <a:gd name="T32" fmla="*/ 915 w 953"/>
                <a:gd name="T33" fmla="*/ 505 h 704"/>
                <a:gd name="T34" fmla="*/ 884 w 953"/>
                <a:gd name="T35" fmla="*/ 448 h 704"/>
                <a:gd name="T36" fmla="*/ 884 w 953"/>
                <a:gd name="T37" fmla="*/ 272 h 704"/>
                <a:gd name="T38" fmla="*/ 938 w 953"/>
                <a:gd name="T39" fmla="*/ 249 h 704"/>
                <a:gd name="T40" fmla="*/ 953 w 953"/>
                <a:gd name="T41" fmla="*/ 223 h 704"/>
                <a:gd name="T42" fmla="*/ 938 w 953"/>
                <a:gd name="T43" fmla="*/ 198 h 704"/>
                <a:gd name="T44" fmla="*/ 477 w 953"/>
                <a:gd name="T45" fmla="*/ 483 h 704"/>
                <a:gd name="T46" fmla="*/ 457 w 953"/>
                <a:gd name="T47" fmla="*/ 479 h 704"/>
                <a:gd name="T48" fmla="*/ 174 w 953"/>
                <a:gd name="T49" fmla="*/ 358 h 704"/>
                <a:gd name="T50" fmla="*/ 174 w 953"/>
                <a:gd name="T51" fmla="*/ 526 h 704"/>
                <a:gd name="T52" fmla="*/ 445 w 953"/>
                <a:gd name="T53" fmla="*/ 704 h 704"/>
                <a:gd name="T54" fmla="*/ 509 w 953"/>
                <a:gd name="T55" fmla="*/ 704 h 704"/>
                <a:gd name="T56" fmla="*/ 779 w 953"/>
                <a:gd name="T57" fmla="*/ 526 h 704"/>
                <a:gd name="T58" fmla="*/ 779 w 953"/>
                <a:gd name="T59" fmla="*/ 358 h 704"/>
                <a:gd name="T60" fmla="*/ 496 w 953"/>
                <a:gd name="T61" fmla="*/ 479 h 704"/>
                <a:gd name="T62" fmla="*/ 477 w 953"/>
                <a:gd name="T63" fmla="*/ 483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3" h="704">
                  <a:moveTo>
                    <a:pt x="938" y="198"/>
                  </a:moveTo>
                  <a:cubicBezTo>
                    <a:pt x="485" y="3"/>
                    <a:pt x="485" y="3"/>
                    <a:pt x="485" y="3"/>
                  </a:cubicBezTo>
                  <a:cubicBezTo>
                    <a:pt x="483" y="2"/>
                    <a:pt x="480" y="0"/>
                    <a:pt x="477" y="0"/>
                  </a:cubicBezTo>
                  <a:cubicBezTo>
                    <a:pt x="473" y="0"/>
                    <a:pt x="470" y="2"/>
                    <a:pt x="468" y="3"/>
                  </a:cubicBezTo>
                  <a:cubicBezTo>
                    <a:pt x="15" y="198"/>
                    <a:pt x="15" y="198"/>
                    <a:pt x="15" y="198"/>
                  </a:cubicBezTo>
                  <a:cubicBezTo>
                    <a:pt x="5" y="202"/>
                    <a:pt x="0" y="211"/>
                    <a:pt x="0" y="223"/>
                  </a:cubicBezTo>
                  <a:cubicBezTo>
                    <a:pt x="0" y="234"/>
                    <a:pt x="5" y="245"/>
                    <a:pt x="15" y="249"/>
                  </a:cubicBezTo>
                  <a:cubicBezTo>
                    <a:pt x="468" y="444"/>
                    <a:pt x="468" y="444"/>
                    <a:pt x="468" y="444"/>
                  </a:cubicBezTo>
                  <a:cubicBezTo>
                    <a:pt x="473" y="447"/>
                    <a:pt x="480" y="447"/>
                    <a:pt x="485" y="444"/>
                  </a:cubicBezTo>
                  <a:cubicBezTo>
                    <a:pt x="838" y="293"/>
                    <a:pt x="838" y="293"/>
                    <a:pt x="838" y="293"/>
                  </a:cubicBezTo>
                  <a:cubicBezTo>
                    <a:pt x="838" y="448"/>
                    <a:pt x="838" y="448"/>
                    <a:pt x="838" y="448"/>
                  </a:cubicBezTo>
                  <a:cubicBezTo>
                    <a:pt x="819" y="457"/>
                    <a:pt x="805" y="479"/>
                    <a:pt x="805" y="505"/>
                  </a:cubicBezTo>
                  <a:cubicBezTo>
                    <a:pt x="805" y="530"/>
                    <a:pt x="819" y="551"/>
                    <a:pt x="838" y="562"/>
                  </a:cubicBezTo>
                  <a:cubicBezTo>
                    <a:pt x="838" y="615"/>
                    <a:pt x="838" y="615"/>
                    <a:pt x="838" y="615"/>
                  </a:cubicBezTo>
                  <a:cubicBezTo>
                    <a:pt x="884" y="615"/>
                    <a:pt x="884" y="615"/>
                    <a:pt x="884" y="615"/>
                  </a:cubicBezTo>
                  <a:cubicBezTo>
                    <a:pt x="884" y="562"/>
                    <a:pt x="884" y="562"/>
                    <a:pt x="884" y="562"/>
                  </a:cubicBezTo>
                  <a:cubicBezTo>
                    <a:pt x="903" y="551"/>
                    <a:pt x="915" y="530"/>
                    <a:pt x="915" y="505"/>
                  </a:cubicBezTo>
                  <a:cubicBezTo>
                    <a:pt x="915" y="479"/>
                    <a:pt x="903" y="457"/>
                    <a:pt x="884" y="448"/>
                  </a:cubicBezTo>
                  <a:cubicBezTo>
                    <a:pt x="884" y="272"/>
                    <a:pt x="884" y="272"/>
                    <a:pt x="884" y="272"/>
                  </a:cubicBezTo>
                  <a:cubicBezTo>
                    <a:pt x="938" y="249"/>
                    <a:pt x="938" y="249"/>
                    <a:pt x="938" y="249"/>
                  </a:cubicBezTo>
                  <a:cubicBezTo>
                    <a:pt x="948" y="245"/>
                    <a:pt x="953" y="234"/>
                    <a:pt x="953" y="223"/>
                  </a:cubicBezTo>
                  <a:cubicBezTo>
                    <a:pt x="953" y="211"/>
                    <a:pt x="948" y="202"/>
                    <a:pt x="938" y="198"/>
                  </a:cubicBezTo>
                  <a:close/>
                  <a:moveTo>
                    <a:pt x="477" y="483"/>
                  </a:moveTo>
                  <a:cubicBezTo>
                    <a:pt x="470" y="483"/>
                    <a:pt x="462" y="482"/>
                    <a:pt x="457" y="479"/>
                  </a:cubicBezTo>
                  <a:cubicBezTo>
                    <a:pt x="174" y="358"/>
                    <a:pt x="174" y="358"/>
                    <a:pt x="174" y="358"/>
                  </a:cubicBezTo>
                  <a:cubicBezTo>
                    <a:pt x="174" y="526"/>
                    <a:pt x="174" y="526"/>
                    <a:pt x="174" y="526"/>
                  </a:cubicBezTo>
                  <a:cubicBezTo>
                    <a:pt x="174" y="663"/>
                    <a:pt x="381" y="704"/>
                    <a:pt x="445" y="704"/>
                  </a:cubicBezTo>
                  <a:cubicBezTo>
                    <a:pt x="509" y="704"/>
                    <a:pt x="509" y="704"/>
                    <a:pt x="509" y="704"/>
                  </a:cubicBezTo>
                  <a:cubicBezTo>
                    <a:pt x="558" y="704"/>
                    <a:pt x="779" y="663"/>
                    <a:pt x="779" y="526"/>
                  </a:cubicBezTo>
                  <a:cubicBezTo>
                    <a:pt x="779" y="358"/>
                    <a:pt x="779" y="358"/>
                    <a:pt x="779" y="358"/>
                  </a:cubicBezTo>
                  <a:cubicBezTo>
                    <a:pt x="496" y="479"/>
                    <a:pt x="496" y="479"/>
                    <a:pt x="496" y="479"/>
                  </a:cubicBezTo>
                  <a:cubicBezTo>
                    <a:pt x="491" y="482"/>
                    <a:pt x="484" y="483"/>
                    <a:pt x="477" y="4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3" name="稻壳康帅18-13">
              <a:extLst>
                <a:ext uri="{FF2B5EF4-FFF2-40B4-BE49-F238E27FC236}">
                  <a16:creationId xmlns:a16="http://schemas.microsoft.com/office/drawing/2014/main" id="{BEF56CCF-F99D-02E2-FAA2-FB9E0953AE73}"/>
                </a:ext>
              </a:extLst>
            </p:cNvPr>
            <p:cNvSpPr/>
            <p:nvPr/>
          </p:nvSpPr>
          <p:spPr bwMode="auto">
            <a:xfrm>
              <a:off x="1702" y="1676"/>
              <a:ext cx="256" cy="138"/>
            </a:xfrm>
            <a:custGeom>
              <a:avLst/>
              <a:gdLst>
                <a:gd name="T0" fmla="*/ 187 w 189"/>
                <a:gd name="T1" fmla="*/ 49 h 102"/>
                <a:gd name="T2" fmla="*/ 182 w 189"/>
                <a:gd name="T3" fmla="*/ 84 h 102"/>
                <a:gd name="T4" fmla="*/ 160 w 189"/>
                <a:gd name="T5" fmla="*/ 102 h 102"/>
                <a:gd name="T6" fmla="*/ 145 w 189"/>
                <a:gd name="T7" fmla="*/ 78 h 102"/>
                <a:gd name="T8" fmla="*/ 161 w 189"/>
                <a:gd name="T9" fmla="*/ 54 h 102"/>
                <a:gd name="T10" fmla="*/ 154 w 189"/>
                <a:gd name="T11" fmla="*/ 39 h 102"/>
                <a:gd name="T12" fmla="*/ 136 w 189"/>
                <a:gd name="T13" fmla="*/ 36 h 102"/>
                <a:gd name="T14" fmla="*/ 4 w 189"/>
                <a:gd name="T15" fmla="*/ 49 h 102"/>
                <a:gd name="T16" fmla="*/ 0 w 189"/>
                <a:gd name="T17" fmla="*/ 16 h 102"/>
                <a:gd name="T18" fmla="*/ 130 w 189"/>
                <a:gd name="T19" fmla="*/ 2 h 102"/>
                <a:gd name="T20" fmla="*/ 170 w 189"/>
                <a:gd name="T21" fmla="*/ 12 h 102"/>
                <a:gd name="T22" fmla="*/ 187 w 189"/>
                <a:gd name="T23" fmla="*/ 4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2">
                  <a:moveTo>
                    <a:pt x="187" y="49"/>
                  </a:moveTo>
                  <a:cubicBezTo>
                    <a:pt x="189" y="63"/>
                    <a:pt x="187" y="75"/>
                    <a:pt x="182" y="84"/>
                  </a:cubicBezTo>
                  <a:cubicBezTo>
                    <a:pt x="177" y="92"/>
                    <a:pt x="169" y="99"/>
                    <a:pt x="160" y="102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57" y="74"/>
                    <a:pt x="162" y="66"/>
                    <a:pt x="161" y="54"/>
                  </a:cubicBezTo>
                  <a:cubicBezTo>
                    <a:pt x="160" y="47"/>
                    <a:pt x="158" y="42"/>
                    <a:pt x="154" y="39"/>
                  </a:cubicBezTo>
                  <a:cubicBezTo>
                    <a:pt x="149" y="36"/>
                    <a:pt x="144" y="35"/>
                    <a:pt x="136" y="3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47" y="0"/>
                    <a:pt x="160" y="4"/>
                    <a:pt x="170" y="12"/>
                  </a:cubicBezTo>
                  <a:cubicBezTo>
                    <a:pt x="180" y="20"/>
                    <a:pt x="185" y="32"/>
                    <a:pt x="18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4" name="稻壳康帅18-14">
              <a:extLst>
                <a:ext uri="{FF2B5EF4-FFF2-40B4-BE49-F238E27FC236}">
                  <a16:creationId xmlns:a16="http://schemas.microsoft.com/office/drawing/2014/main" id="{83E87FA6-44A0-F771-8D06-C503D070302D}"/>
                </a:ext>
              </a:extLst>
            </p:cNvPr>
            <p:cNvSpPr/>
            <p:nvPr/>
          </p:nvSpPr>
          <p:spPr bwMode="auto">
            <a:xfrm>
              <a:off x="1702" y="1581"/>
              <a:ext cx="245" cy="54"/>
            </a:xfrm>
            <a:custGeom>
              <a:avLst/>
              <a:gdLst>
                <a:gd name="T0" fmla="*/ 1 w 245"/>
                <a:gd name="T1" fmla="*/ 0 h 54"/>
                <a:gd name="T2" fmla="*/ 245 w 245"/>
                <a:gd name="T3" fmla="*/ 8 h 54"/>
                <a:gd name="T4" fmla="*/ 244 w 245"/>
                <a:gd name="T5" fmla="*/ 54 h 54"/>
                <a:gd name="T6" fmla="*/ 0 w 245"/>
                <a:gd name="T7" fmla="*/ 46 h 54"/>
                <a:gd name="T8" fmla="*/ 1 w 245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4">
                  <a:moveTo>
                    <a:pt x="1" y="0"/>
                  </a:moveTo>
                  <a:lnTo>
                    <a:pt x="245" y="8"/>
                  </a:lnTo>
                  <a:lnTo>
                    <a:pt x="244" y="54"/>
                  </a:lnTo>
                  <a:lnTo>
                    <a:pt x="0" y="4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5" name="稻壳康帅18-15">
              <a:extLst>
                <a:ext uri="{FF2B5EF4-FFF2-40B4-BE49-F238E27FC236}">
                  <a16:creationId xmlns:a16="http://schemas.microsoft.com/office/drawing/2014/main" id="{81795AD5-0FEF-D87B-7F01-CCBF74A85FA9}"/>
                </a:ext>
              </a:extLst>
            </p:cNvPr>
            <p:cNvSpPr/>
            <p:nvPr/>
          </p:nvSpPr>
          <p:spPr bwMode="auto">
            <a:xfrm>
              <a:off x="1706" y="1311"/>
              <a:ext cx="277" cy="241"/>
            </a:xfrm>
            <a:custGeom>
              <a:avLst/>
              <a:gdLst>
                <a:gd name="T0" fmla="*/ 39 w 277"/>
                <a:gd name="T1" fmla="*/ 0 h 241"/>
                <a:gd name="T2" fmla="*/ 277 w 277"/>
                <a:gd name="T3" fmla="*/ 48 h 241"/>
                <a:gd name="T4" fmla="*/ 269 w 277"/>
                <a:gd name="T5" fmla="*/ 88 h 241"/>
                <a:gd name="T6" fmla="*/ 80 w 277"/>
                <a:gd name="T7" fmla="*/ 168 h 241"/>
                <a:gd name="T8" fmla="*/ 246 w 277"/>
                <a:gd name="T9" fmla="*/ 201 h 241"/>
                <a:gd name="T10" fmla="*/ 238 w 277"/>
                <a:gd name="T11" fmla="*/ 241 h 241"/>
                <a:gd name="T12" fmla="*/ 0 w 277"/>
                <a:gd name="T13" fmla="*/ 194 h 241"/>
                <a:gd name="T14" fmla="*/ 9 w 277"/>
                <a:gd name="T15" fmla="*/ 147 h 241"/>
                <a:gd name="T16" fmla="*/ 188 w 277"/>
                <a:gd name="T17" fmla="*/ 72 h 241"/>
                <a:gd name="T18" fmla="*/ 31 w 277"/>
                <a:gd name="T19" fmla="*/ 41 h 241"/>
                <a:gd name="T20" fmla="*/ 39 w 277"/>
                <a:gd name="T2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7" h="241">
                  <a:moveTo>
                    <a:pt x="39" y="0"/>
                  </a:moveTo>
                  <a:lnTo>
                    <a:pt x="277" y="48"/>
                  </a:lnTo>
                  <a:lnTo>
                    <a:pt x="269" y="88"/>
                  </a:lnTo>
                  <a:lnTo>
                    <a:pt x="80" y="168"/>
                  </a:lnTo>
                  <a:lnTo>
                    <a:pt x="246" y="201"/>
                  </a:lnTo>
                  <a:lnTo>
                    <a:pt x="238" y="241"/>
                  </a:lnTo>
                  <a:lnTo>
                    <a:pt x="0" y="194"/>
                  </a:lnTo>
                  <a:lnTo>
                    <a:pt x="9" y="147"/>
                  </a:lnTo>
                  <a:lnTo>
                    <a:pt x="188" y="72"/>
                  </a:lnTo>
                  <a:lnTo>
                    <a:pt x="31" y="41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6" name="稻壳康帅18-16">
              <a:extLst>
                <a:ext uri="{FF2B5EF4-FFF2-40B4-BE49-F238E27FC236}">
                  <a16:creationId xmlns:a16="http://schemas.microsoft.com/office/drawing/2014/main" id="{9F4600B9-82C2-1D77-818C-D1C7BD270163}"/>
                </a:ext>
              </a:extLst>
            </p:cNvPr>
            <p:cNvSpPr/>
            <p:nvPr/>
          </p:nvSpPr>
          <p:spPr bwMode="auto">
            <a:xfrm>
              <a:off x="1832" y="1015"/>
              <a:ext cx="249" cy="232"/>
            </a:xfrm>
            <a:custGeom>
              <a:avLst/>
              <a:gdLst>
                <a:gd name="T0" fmla="*/ 27 w 184"/>
                <a:gd name="T1" fmla="*/ 117 h 171"/>
                <a:gd name="T2" fmla="*/ 7 w 184"/>
                <a:gd name="T3" fmla="*/ 98 h 171"/>
                <a:gd name="T4" fmla="*/ 1 w 184"/>
                <a:gd name="T5" fmla="*/ 70 h 171"/>
                <a:gd name="T6" fmla="*/ 11 w 184"/>
                <a:gd name="T7" fmla="*/ 38 h 171"/>
                <a:gd name="T8" fmla="*/ 39 w 184"/>
                <a:gd name="T9" fmla="*/ 7 h 171"/>
                <a:gd name="T10" fmla="*/ 74 w 184"/>
                <a:gd name="T11" fmla="*/ 2 h 171"/>
                <a:gd name="T12" fmla="*/ 72 w 184"/>
                <a:gd name="T13" fmla="*/ 32 h 171"/>
                <a:gd name="T14" fmla="*/ 52 w 184"/>
                <a:gd name="T15" fmla="*/ 35 h 171"/>
                <a:gd name="T16" fmla="*/ 37 w 184"/>
                <a:gd name="T17" fmla="*/ 51 h 171"/>
                <a:gd name="T18" fmla="*/ 31 w 184"/>
                <a:gd name="T19" fmla="*/ 73 h 171"/>
                <a:gd name="T20" fmla="*/ 42 w 184"/>
                <a:gd name="T21" fmla="*/ 87 h 171"/>
                <a:gd name="T22" fmla="*/ 59 w 184"/>
                <a:gd name="T23" fmla="*/ 88 h 171"/>
                <a:gd name="T24" fmla="*/ 80 w 184"/>
                <a:gd name="T25" fmla="*/ 69 h 171"/>
                <a:gd name="T26" fmla="*/ 118 w 184"/>
                <a:gd name="T27" fmla="*/ 39 h 171"/>
                <a:gd name="T28" fmla="*/ 157 w 184"/>
                <a:gd name="T29" fmla="*/ 45 h 171"/>
                <a:gd name="T30" fmla="*/ 178 w 184"/>
                <a:gd name="T31" fmla="*/ 66 h 171"/>
                <a:gd name="T32" fmla="*/ 183 w 184"/>
                <a:gd name="T33" fmla="*/ 95 h 171"/>
                <a:gd name="T34" fmla="*/ 173 w 184"/>
                <a:gd name="T35" fmla="*/ 129 h 171"/>
                <a:gd name="T36" fmla="*/ 142 w 184"/>
                <a:gd name="T37" fmla="*/ 162 h 171"/>
                <a:gd name="T38" fmla="*/ 104 w 184"/>
                <a:gd name="T39" fmla="*/ 168 h 171"/>
                <a:gd name="T40" fmla="*/ 106 w 184"/>
                <a:gd name="T41" fmla="*/ 137 h 171"/>
                <a:gd name="T42" fmla="*/ 130 w 184"/>
                <a:gd name="T43" fmla="*/ 134 h 171"/>
                <a:gd name="T44" fmla="*/ 148 w 184"/>
                <a:gd name="T45" fmla="*/ 115 h 171"/>
                <a:gd name="T46" fmla="*/ 154 w 184"/>
                <a:gd name="T47" fmla="*/ 91 h 171"/>
                <a:gd name="T48" fmla="*/ 141 w 184"/>
                <a:gd name="T49" fmla="*/ 75 h 171"/>
                <a:gd name="T50" fmla="*/ 122 w 184"/>
                <a:gd name="T51" fmla="*/ 74 h 171"/>
                <a:gd name="T52" fmla="*/ 98 w 184"/>
                <a:gd name="T53" fmla="*/ 95 h 171"/>
                <a:gd name="T54" fmla="*/ 63 w 184"/>
                <a:gd name="T55" fmla="*/ 122 h 171"/>
                <a:gd name="T56" fmla="*/ 27 w 184"/>
                <a:gd name="T57" fmla="*/ 11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" h="171">
                  <a:moveTo>
                    <a:pt x="27" y="117"/>
                  </a:moveTo>
                  <a:cubicBezTo>
                    <a:pt x="18" y="112"/>
                    <a:pt x="11" y="106"/>
                    <a:pt x="7" y="98"/>
                  </a:cubicBezTo>
                  <a:cubicBezTo>
                    <a:pt x="2" y="90"/>
                    <a:pt x="0" y="80"/>
                    <a:pt x="1" y="70"/>
                  </a:cubicBezTo>
                  <a:cubicBezTo>
                    <a:pt x="2" y="60"/>
                    <a:pt x="5" y="49"/>
                    <a:pt x="11" y="38"/>
                  </a:cubicBezTo>
                  <a:cubicBezTo>
                    <a:pt x="19" y="24"/>
                    <a:pt x="28" y="13"/>
                    <a:pt x="39" y="7"/>
                  </a:cubicBezTo>
                  <a:cubicBezTo>
                    <a:pt x="50" y="1"/>
                    <a:pt x="61" y="0"/>
                    <a:pt x="74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64" y="31"/>
                    <a:pt x="58" y="32"/>
                    <a:pt x="52" y="35"/>
                  </a:cubicBezTo>
                  <a:cubicBezTo>
                    <a:pt x="46" y="38"/>
                    <a:pt x="41" y="43"/>
                    <a:pt x="37" y="51"/>
                  </a:cubicBezTo>
                  <a:cubicBezTo>
                    <a:pt x="32" y="59"/>
                    <a:pt x="30" y="67"/>
                    <a:pt x="31" y="73"/>
                  </a:cubicBezTo>
                  <a:cubicBezTo>
                    <a:pt x="32" y="79"/>
                    <a:pt x="36" y="83"/>
                    <a:pt x="42" y="87"/>
                  </a:cubicBezTo>
                  <a:cubicBezTo>
                    <a:pt x="48" y="90"/>
                    <a:pt x="54" y="90"/>
                    <a:pt x="59" y="88"/>
                  </a:cubicBezTo>
                  <a:cubicBezTo>
                    <a:pt x="65" y="85"/>
                    <a:pt x="72" y="79"/>
                    <a:pt x="80" y="69"/>
                  </a:cubicBezTo>
                  <a:cubicBezTo>
                    <a:pt x="93" y="53"/>
                    <a:pt x="106" y="43"/>
                    <a:pt x="118" y="39"/>
                  </a:cubicBezTo>
                  <a:cubicBezTo>
                    <a:pt x="130" y="35"/>
                    <a:pt x="143" y="37"/>
                    <a:pt x="157" y="45"/>
                  </a:cubicBezTo>
                  <a:cubicBezTo>
                    <a:pt x="166" y="50"/>
                    <a:pt x="173" y="57"/>
                    <a:pt x="178" y="66"/>
                  </a:cubicBezTo>
                  <a:cubicBezTo>
                    <a:pt x="182" y="74"/>
                    <a:pt x="184" y="84"/>
                    <a:pt x="183" y="95"/>
                  </a:cubicBezTo>
                  <a:cubicBezTo>
                    <a:pt x="183" y="106"/>
                    <a:pt x="179" y="118"/>
                    <a:pt x="173" y="129"/>
                  </a:cubicBezTo>
                  <a:cubicBezTo>
                    <a:pt x="164" y="144"/>
                    <a:pt x="154" y="155"/>
                    <a:pt x="142" y="162"/>
                  </a:cubicBezTo>
                  <a:cubicBezTo>
                    <a:pt x="130" y="169"/>
                    <a:pt x="118" y="171"/>
                    <a:pt x="104" y="168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15" y="139"/>
                    <a:pt x="122" y="138"/>
                    <a:pt x="130" y="134"/>
                  </a:cubicBezTo>
                  <a:cubicBezTo>
                    <a:pt x="137" y="131"/>
                    <a:pt x="143" y="124"/>
                    <a:pt x="148" y="115"/>
                  </a:cubicBezTo>
                  <a:cubicBezTo>
                    <a:pt x="153" y="106"/>
                    <a:pt x="155" y="98"/>
                    <a:pt x="154" y="91"/>
                  </a:cubicBezTo>
                  <a:cubicBezTo>
                    <a:pt x="152" y="84"/>
                    <a:pt x="148" y="79"/>
                    <a:pt x="141" y="75"/>
                  </a:cubicBezTo>
                  <a:cubicBezTo>
                    <a:pt x="135" y="71"/>
                    <a:pt x="128" y="71"/>
                    <a:pt x="122" y="74"/>
                  </a:cubicBezTo>
                  <a:cubicBezTo>
                    <a:pt x="115" y="77"/>
                    <a:pt x="107" y="84"/>
                    <a:pt x="98" y="95"/>
                  </a:cubicBezTo>
                  <a:cubicBezTo>
                    <a:pt x="87" y="109"/>
                    <a:pt x="75" y="119"/>
                    <a:pt x="63" y="122"/>
                  </a:cubicBezTo>
                  <a:cubicBezTo>
                    <a:pt x="51" y="126"/>
                    <a:pt x="39" y="124"/>
                    <a:pt x="2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7" name="稻壳康帅18-17">
              <a:extLst>
                <a:ext uri="{FF2B5EF4-FFF2-40B4-BE49-F238E27FC236}">
                  <a16:creationId xmlns:a16="http://schemas.microsoft.com/office/drawing/2014/main" id="{2E185DCF-1071-C972-6404-003B9B377BB5}"/>
                </a:ext>
              </a:extLst>
            </p:cNvPr>
            <p:cNvSpPr/>
            <p:nvPr/>
          </p:nvSpPr>
          <p:spPr bwMode="auto">
            <a:xfrm>
              <a:off x="1933" y="784"/>
              <a:ext cx="314" cy="310"/>
            </a:xfrm>
            <a:custGeom>
              <a:avLst/>
              <a:gdLst>
                <a:gd name="T0" fmla="*/ 133 w 314"/>
                <a:gd name="T1" fmla="*/ 0 h 310"/>
                <a:gd name="T2" fmla="*/ 314 w 314"/>
                <a:gd name="T3" fmla="*/ 161 h 310"/>
                <a:gd name="T4" fmla="*/ 283 w 314"/>
                <a:gd name="T5" fmla="*/ 196 h 310"/>
                <a:gd name="T6" fmla="*/ 203 w 314"/>
                <a:gd name="T7" fmla="*/ 124 h 310"/>
                <a:gd name="T8" fmla="*/ 132 w 314"/>
                <a:gd name="T9" fmla="*/ 203 h 310"/>
                <a:gd name="T10" fmla="*/ 213 w 314"/>
                <a:gd name="T11" fmla="*/ 274 h 310"/>
                <a:gd name="T12" fmla="*/ 182 w 314"/>
                <a:gd name="T13" fmla="*/ 310 h 310"/>
                <a:gd name="T14" fmla="*/ 0 w 314"/>
                <a:gd name="T15" fmla="*/ 147 h 310"/>
                <a:gd name="T16" fmla="*/ 31 w 314"/>
                <a:gd name="T17" fmla="*/ 113 h 310"/>
                <a:gd name="T18" fmla="*/ 103 w 314"/>
                <a:gd name="T19" fmla="*/ 177 h 310"/>
                <a:gd name="T20" fmla="*/ 175 w 314"/>
                <a:gd name="T21" fmla="*/ 98 h 310"/>
                <a:gd name="T22" fmla="*/ 102 w 314"/>
                <a:gd name="T23" fmla="*/ 34 h 310"/>
                <a:gd name="T24" fmla="*/ 133 w 314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4" h="310">
                  <a:moveTo>
                    <a:pt x="133" y="0"/>
                  </a:moveTo>
                  <a:lnTo>
                    <a:pt x="314" y="161"/>
                  </a:lnTo>
                  <a:lnTo>
                    <a:pt x="283" y="196"/>
                  </a:lnTo>
                  <a:lnTo>
                    <a:pt x="203" y="124"/>
                  </a:lnTo>
                  <a:lnTo>
                    <a:pt x="132" y="203"/>
                  </a:lnTo>
                  <a:lnTo>
                    <a:pt x="213" y="274"/>
                  </a:lnTo>
                  <a:lnTo>
                    <a:pt x="182" y="310"/>
                  </a:lnTo>
                  <a:lnTo>
                    <a:pt x="0" y="147"/>
                  </a:lnTo>
                  <a:lnTo>
                    <a:pt x="31" y="113"/>
                  </a:lnTo>
                  <a:lnTo>
                    <a:pt x="103" y="177"/>
                  </a:lnTo>
                  <a:lnTo>
                    <a:pt x="175" y="98"/>
                  </a:lnTo>
                  <a:lnTo>
                    <a:pt x="102" y="3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8" name="稻壳康帅18-18">
              <a:extLst>
                <a:ext uri="{FF2B5EF4-FFF2-40B4-BE49-F238E27FC236}">
                  <a16:creationId xmlns:a16="http://schemas.microsoft.com/office/drawing/2014/main" id="{74721C91-A9AE-D5D9-FBF5-D499838CB3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" y="658"/>
              <a:ext cx="251" cy="279"/>
            </a:xfrm>
            <a:custGeom>
              <a:avLst/>
              <a:gdLst>
                <a:gd name="T0" fmla="*/ 161 w 251"/>
                <a:gd name="T1" fmla="*/ 141 h 279"/>
                <a:gd name="T2" fmla="*/ 90 w 251"/>
                <a:gd name="T3" fmla="*/ 191 h 279"/>
                <a:gd name="T4" fmla="*/ 111 w 251"/>
                <a:gd name="T5" fmla="*/ 252 h 279"/>
                <a:gd name="T6" fmla="*/ 71 w 251"/>
                <a:gd name="T7" fmla="*/ 279 h 279"/>
                <a:gd name="T8" fmla="*/ 0 w 251"/>
                <a:gd name="T9" fmla="*/ 32 h 279"/>
                <a:gd name="T10" fmla="*/ 47 w 251"/>
                <a:gd name="T11" fmla="*/ 0 h 279"/>
                <a:gd name="T12" fmla="*/ 251 w 251"/>
                <a:gd name="T13" fmla="*/ 153 h 279"/>
                <a:gd name="T14" fmla="*/ 211 w 251"/>
                <a:gd name="T15" fmla="*/ 181 h 279"/>
                <a:gd name="T16" fmla="*/ 161 w 251"/>
                <a:gd name="T17" fmla="*/ 141 h 279"/>
                <a:gd name="T18" fmla="*/ 130 w 251"/>
                <a:gd name="T19" fmla="*/ 116 h 279"/>
                <a:gd name="T20" fmla="*/ 43 w 251"/>
                <a:gd name="T21" fmla="*/ 47 h 279"/>
                <a:gd name="T22" fmla="*/ 78 w 251"/>
                <a:gd name="T23" fmla="*/ 151 h 279"/>
                <a:gd name="T24" fmla="*/ 130 w 251"/>
                <a:gd name="T25" fmla="*/ 116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79">
                  <a:moveTo>
                    <a:pt x="161" y="141"/>
                  </a:moveTo>
                  <a:lnTo>
                    <a:pt x="90" y="191"/>
                  </a:lnTo>
                  <a:lnTo>
                    <a:pt x="111" y="252"/>
                  </a:lnTo>
                  <a:lnTo>
                    <a:pt x="71" y="279"/>
                  </a:lnTo>
                  <a:lnTo>
                    <a:pt x="0" y="32"/>
                  </a:lnTo>
                  <a:lnTo>
                    <a:pt x="47" y="0"/>
                  </a:lnTo>
                  <a:lnTo>
                    <a:pt x="251" y="153"/>
                  </a:lnTo>
                  <a:lnTo>
                    <a:pt x="211" y="181"/>
                  </a:lnTo>
                  <a:lnTo>
                    <a:pt x="161" y="141"/>
                  </a:lnTo>
                  <a:close/>
                  <a:moveTo>
                    <a:pt x="130" y="116"/>
                  </a:moveTo>
                  <a:lnTo>
                    <a:pt x="43" y="47"/>
                  </a:lnTo>
                  <a:lnTo>
                    <a:pt x="78" y="151"/>
                  </a:lnTo>
                  <a:lnTo>
                    <a:pt x="13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9" name="稻壳康帅18-19">
              <a:extLst>
                <a:ext uri="{FF2B5EF4-FFF2-40B4-BE49-F238E27FC236}">
                  <a16:creationId xmlns:a16="http://schemas.microsoft.com/office/drawing/2014/main" id="{9B68F742-7388-0459-91C6-43A997B99F81}"/>
                </a:ext>
              </a:extLst>
            </p:cNvPr>
            <p:cNvSpPr/>
            <p:nvPr/>
          </p:nvSpPr>
          <p:spPr bwMode="auto">
            <a:xfrm>
              <a:off x="2360" y="509"/>
              <a:ext cx="272" cy="298"/>
            </a:xfrm>
            <a:custGeom>
              <a:avLst/>
              <a:gdLst>
                <a:gd name="T0" fmla="*/ 184 w 272"/>
                <a:gd name="T1" fmla="*/ 0 h 298"/>
                <a:gd name="T2" fmla="*/ 272 w 272"/>
                <a:gd name="T3" fmla="*/ 226 h 298"/>
                <a:gd name="T4" fmla="*/ 232 w 272"/>
                <a:gd name="T5" fmla="*/ 241 h 298"/>
                <a:gd name="T6" fmla="*/ 65 w 272"/>
                <a:gd name="T7" fmla="*/ 124 h 298"/>
                <a:gd name="T8" fmla="*/ 127 w 272"/>
                <a:gd name="T9" fmla="*/ 283 h 298"/>
                <a:gd name="T10" fmla="*/ 88 w 272"/>
                <a:gd name="T11" fmla="*/ 298 h 298"/>
                <a:gd name="T12" fmla="*/ 0 w 272"/>
                <a:gd name="T13" fmla="*/ 72 h 298"/>
                <a:gd name="T14" fmla="*/ 44 w 272"/>
                <a:gd name="T15" fmla="*/ 54 h 298"/>
                <a:gd name="T16" fmla="*/ 204 w 272"/>
                <a:gd name="T17" fmla="*/ 165 h 298"/>
                <a:gd name="T18" fmla="*/ 144 w 272"/>
                <a:gd name="T19" fmla="*/ 15 h 298"/>
                <a:gd name="T20" fmla="*/ 184 w 27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2" h="298">
                  <a:moveTo>
                    <a:pt x="184" y="0"/>
                  </a:moveTo>
                  <a:lnTo>
                    <a:pt x="272" y="226"/>
                  </a:lnTo>
                  <a:lnTo>
                    <a:pt x="232" y="241"/>
                  </a:lnTo>
                  <a:lnTo>
                    <a:pt x="65" y="124"/>
                  </a:lnTo>
                  <a:lnTo>
                    <a:pt x="127" y="283"/>
                  </a:lnTo>
                  <a:lnTo>
                    <a:pt x="88" y="298"/>
                  </a:lnTo>
                  <a:lnTo>
                    <a:pt x="0" y="72"/>
                  </a:lnTo>
                  <a:lnTo>
                    <a:pt x="44" y="54"/>
                  </a:lnTo>
                  <a:lnTo>
                    <a:pt x="204" y="165"/>
                  </a:lnTo>
                  <a:lnTo>
                    <a:pt x="144" y="15"/>
                  </a:lnTo>
                  <a:lnTo>
                    <a:pt x="1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0" name="稻壳康帅18-20">
              <a:extLst>
                <a:ext uri="{FF2B5EF4-FFF2-40B4-BE49-F238E27FC236}">
                  <a16:creationId xmlns:a16="http://schemas.microsoft.com/office/drawing/2014/main" id="{C9504A01-7F43-0C7D-0DD9-AC202CB99BC6}"/>
                </a:ext>
              </a:extLst>
            </p:cNvPr>
            <p:cNvSpPr/>
            <p:nvPr/>
          </p:nvSpPr>
          <p:spPr bwMode="auto">
            <a:xfrm>
              <a:off x="2726" y="462"/>
              <a:ext cx="205" cy="251"/>
            </a:xfrm>
            <a:custGeom>
              <a:avLst/>
              <a:gdLst>
                <a:gd name="T0" fmla="*/ 81 w 151"/>
                <a:gd name="T1" fmla="*/ 185 h 186"/>
                <a:gd name="T2" fmla="*/ 42 w 151"/>
                <a:gd name="T3" fmla="*/ 179 h 186"/>
                <a:gd name="T4" fmla="*/ 16 w 151"/>
                <a:gd name="T5" fmla="*/ 156 h 186"/>
                <a:gd name="T6" fmla="*/ 5 w 151"/>
                <a:gd name="T7" fmla="*/ 121 h 186"/>
                <a:gd name="T8" fmla="*/ 0 w 151"/>
                <a:gd name="T9" fmla="*/ 6 h 186"/>
                <a:gd name="T10" fmla="*/ 32 w 151"/>
                <a:gd name="T11" fmla="*/ 5 h 186"/>
                <a:gd name="T12" fmla="*/ 37 w 151"/>
                <a:gd name="T13" fmla="*/ 117 h 186"/>
                <a:gd name="T14" fmla="*/ 48 w 151"/>
                <a:gd name="T15" fmla="*/ 148 h 186"/>
                <a:gd name="T16" fmla="*/ 79 w 151"/>
                <a:gd name="T17" fmla="*/ 158 h 186"/>
                <a:gd name="T18" fmla="*/ 107 w 151"/>
                <a:gd name="T19" fmla="*/ 145 h 186"/>
                <a:gd name="T20" fmla="*/ 116 w 151"/>
                <a:gd name="T21" fmla="*/ 113 h 186"/>
                <a:gd name="T22" fmla="*/ 111 w 151"/>
                <a:gd name="T23" fmla="*/ 1 h 186"/>
                <a:gd name="T24" fmla="*/ 145 w 151"/>
                <a:gd name="T25" fmla="*/ 0 h 186"/>
                <a:gd name="T26" fmla="*/ 150 w 151"/>
                <a:gd name="T27" fmla="*/ 114 h 186"/>
                <a:gd name="T28" fmla="*/ 143 w 151"/>
                <a:gd name="T29" fmla="*/ 151 h 186"/>
                <a:gd name="T30" fmla="*/ 119 w 151"/>
                <a:gd name="T31" fmla="*/ 175 h 186"/>
                <a:gd name="T32" fmla="*/ 81 w 151"/>
                <a:gd name="T33" fmla="*/ 18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186">
                  <a:moveTo>
                    <a:pt x="81" y="185"/>
                  </a:moveTo>
                  <a:cubicBezTo>
                    <a:pt x="66" y="186"/>
                    <a:pt x="53" y="184"/>
                    <a:pt x="42" y="179"/>
                  </a:cubicBezTo>
                  <a:cubicBezTo>
                    <a:pt x="31" y="174"/>
                    <a:pt x="22" y="166"/>
                    <a:pt x="16" y="156"/>
                  </a:cubicBezTo>
                  <a:cubicBezTo>
                    <a:pt x="9" y="146"/>
                    <a:pt x="6" y="134"/>
                    <a:pt x="5" y="1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31"/>
                    <a:pt x="41" y="141"/>
                    <a:pt x="48" y="148"/>
                  </a:cubicBezTo>
                  <a:cubicBezTo>
                    <a:pt x="56" y="155"/>
                    <a:pt x="66" y="158"/>
                    <a:pt x="79" y="158"/>
                  </a:cubicBezTo>
                  <a:cubicBezTo>
                    <a:pt x="91" y="157"/>
                    <a:pt x="101" y="153"/>
                    <a:pt x="107" y="145"/>
                  </a:cubicBezTo>
                  <a:cubicBezTo>
                    <a:pt x="114" y="138"/>
                    <a:pt x="117" y="127"/>
                    <a:pt x="116" y="113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28"/>
                    <a:pt x="149" y="140"/>
                    <a:pt x="143" y="151"/>
                  </a:cubicBezTo>
                  <a:cubicBezTo>
                    <a:pt x="138" y="161"/>
                    <a:pt x="130" y="169"/>
                    <a:pt x="119" y="175"/>
                  </a:cubicBezTo>
                  <a:cubicBezTo>
                    <a:pt x="108" y="181"/>
                    <a:pt x="96" y="184"/>
                    <a:pt x="81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1" name="稻壳康帅18-21">
              <a:extLst>
                <a:ext uri="{FF2B5EF4-FFF2-40B4-BE49-F238E27FC236}">
                  <a16:creationId xmlns:a16="http://schemas.microsoft.com/office/drawing/2014/main" id="{EF4746AE-EB42-4AFB-B73F-B4FFF6FADBE5}"/>
                </a:ext>
              </a:extLst>
            </p:cNvPr>
            <p:cNvSpPr/>
            <p:nvPr/>
          </p:nvSpPr>
          <p:spPr bwMode="auto">
            <a:xfrm>
              <a:off x="2961" y="467"/>
              <a:ext cx="242" cy="277"/>
            </a:xfrm>
            <a:custGeom>
              <a:avLst/>
              <a:gdLst>
                <a:gd name="T0" fmla="*/ 242 w 242"/>
                <a:gd name="T1" fmla="*/ 39 h 277"/>
                <a:gd name="T2" fmla="*/ 194 w 242"/>
                <a:gd name="T3" fmla="*/ 277 h 277"/>
                <a:gd name="T4" fmla="*/ 152 w 242"/>
                <a:gd name="T5" fmla="*/ 269 h 277"/>
                <a:gd name="T6" fmla="*/ 74 w 242"/>
                <a:gd name="T7" fmla="*/ 80 h 277"/>
                <a:gd name="T8" fmla="*/ 42 w 242"/>
                <a:gd name="T9" fmla="*/ 248 h 277"/>
                <a:gd name="T10" fmla="*/ 0 w 242"/>
                <a:gd name="T11" fmla="*/ 240 h 277"/>
                <a:gd name="T12" fmla="*/ 47 w 242"/>
                <a:gd name="T13" fmla="*/ 0 h 277"/>
                <a:gd name="T14" fmla="*/ 96 w 242"/>
                <a:gd name="T15" fmla="*/ 9 h 277"/>
                <a:gd name="T16" fmla="*/ 169 w 242"/>
                <a:gd name="T17" fmla="*/ 189 h 277"/>
                <a:gd name="T18" fmla="*/ 201 w 242"/>
                <a:gd name="T19" fmla="*/ 31 h 277"/>
                <a:gd name="T20" fmla="*/ 242 w 242"/>
                <a:gd name="T21" fmla="*/ 39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277">
                  <a:moveTo>
                    <a:pt x="242" y="39"/>
                  </a:moveTo>
                  <a:lnTo>
                    <a:pt x="194" y="277"/>
                  </a:lnTo>
                  <a:lnTo>
                    <a:pt x="152" y="269"/>
                  </a:lnTo>
                  <a:lnTo>
                    <a:pt x="74" y="80"/>
                  </a:lnTo>
                  <a:lnTo>
                    <a:pt x="42" y="248"/>
                  </a:lnTo>
                  <a:lnTo>
                    <a:pt x="0" y="240"/>
                  </a:lnTo>
                  <a:lnTo>
                    <a:pt x="47" y="0"/>
                  </a:lnTo>
                  <a:lnTo>
                    <a:pt x="96" y="9"/>
                  </a:lnTo>
                  <a:lnTo>
                    <a:pt x="169" y="189"/>
                  </a:lnTo>
                  <a:lnTo>
                    <a:pt x="201" y="31"/>
                  </a:lnTo>
                  <a:lnTo>
                    <a:pt x="242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2" name="稻壳康帅18-22">
              <a:extLst>
                <a:ext uri="{FF2B5EF4-FFF2-40B4-BE49-F238E27FC236}">
                  <a16:creationId xmlns:a16="http://schemas.microsoft.com/office/drawing/2014/main" id="{840FC354-B4D9-CB77-09A8-E984D2FBD7CA}"/>
                </a:ext>
              </a:extLst>
            </p:cNvPr>
            <p:cNvSpPr/>
            <p:nvPr/>
          </p:nvSpPr>
          <p:spPr bwMode="auto">
            <a:xfrm>
              <a:off x="3187" y="533"/>
              <a:ext cx="130" cy="244"/>
            </a:xfrm>
            <a:custGeom>
              <a:avLst/>
              <a:gdLst>
                <a:gd name="T0" fmla="*/ 130 w 130"/>
                <a:gd name="T1" fmla="*/ 17 h 244"/>
                <a:gd name="T2" fmla="*/ 43 w 130"/>
                <a:gd name="T3" fmla="*/ 244 h 244"/>
                <a:gd name="T4" fmla="*/ 0 w 130"/>
                <a:gd name="T5" fmla="*/ 228 h 244"/>
                <a:gd name="T6" fmla="*/ 86 w 130"/>
                <a:gd name="T7" fmla="*/ 0 h 244"/>
                <a:gd name="T8" fmla="*/ 130 w 130"/>
                <a:gd name="T9" fmla="*/ 1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244">
                  <a:moveTo>
                    <a:pt x="130" y="17"/>
                  </a:moveTo>
                  <a:lnTo>
                    <a:pt x="43" y="244"/>
                  </a:lnTo>
                  <a:lnTo>
                    <a:pt x="0" y="228"/>
                  </a:lnTo>
                  <a:lnTo>
                    <a:pt x="86" y="0"/>
                  </a:lnTo>
                  <a:lnTo>
                    <a:pt x="13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3" name="稻壳康帅18-23">
              <a:extLst>
                <a:ext uri="{FF2B5EF4-FFF2-40B4-BE49-F238E27FC236}">
                  <a16:creationId xmlns:a16="http://schemas.microsoft.com/office/drawing/2014/main" id="{6A51FB12-E8F3-023A-45B3-3999EA79737B}"/>
                </a:ext>
              </a:extLst>
            </p:cNvPr>
            <p:cNvSpPr/>
            <p:nvPr/>
          </p:nvSpPr>
          <p:spPr bwMode="auto">
            <a:xfrm>
              <a:off x="3321" y="568"/>
              <a:ext cx="240" cy="279"/>
            </a:xfrm>
            <a:custGeom>
              <a:avLst/>
              <a:gdLst>
                <a:gd name="T0" fmla="*/ 240 w 240"/>
                <a:gd name="T1" fmla="*/ 110 h 279"/>
                <a:gd name="T2" fmla="*/ 48 w 240"/>
                <a:gd name="T3" fmla="*/ 279 h 279"/>
                <a:gd name="T4" fmla="*/ 0 w 240"/>
                <a:gd name="T5" fmla="*/ 251 h 279"/>
                <a:gd name="T6" fmla="*/ 51 w 240"/>
                <a:gd name="T7" fmla="*/ 0 h 279"/>
                <a:gd name="T8" fmla="*/ 94 w 240"/>
                <a:gd name="T9" fmla="*/ 25 h 279"/>
                <a:gd name="T10" fmla="*/ 44 w 240"/>
                <a:gd name="T11" fmla="*/ 235 h 279"/>
                <a:gd name="T12" fmla="*/ 200 w 240"/>
                <a:gd name="T13" fmla="*/ 87 h 279"/>
                <a:gd name="T14" fmla="*/ 240 w 240"/>
                <a:gd name="T15" fmla="*/ 11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0" h="279">
                  <a:moveTo>
                    <a:pt x="240" y="110"/>
                  </a:moveTo>
                  <a:lnTo>
                    <a:pt x="48" y="279"/>
                  </a:lnTo>
                  <a:lnTo>
                    <a:pt x="0" y="251"/>
                  </a:lnTo>
                  <a:lnTo>
                    <a:pt x="51" y="0"/>
                  </a:lnTo>
                  <a:lnTo>
                    <a:pt x="94" y="25"/>
                  </a:lnTo>
                  <a:lnTo>
                    <a:pt x="44" y="235"/>
                  </a:lnTo>
                  <a:lnTo>
                    <a:pt x="200" y="87"/>
                  </a:lnTo>
                  <a:lnTo>
                    <a:pt x="24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4" name="稻壳康帅18-24">
              <a:extLst>
                <a:ext uri="{FF2B5EF4-FFF2-40B4-BE49-F238E27FC236}">
                  <a16:creationId xmlns:a16="http://schemas.microsoft.com/office/drawing/2014/main" id="{0061FD31-F9E8-436E-3315-ED69C4201245}"/>
                </a:ext>
              </a:extLst>
            </p:cNvPr>
            <p:cNvSpPr/>
            <p:nvPr/>
          </p:nvSpPr>
          <p:spPr bwMode="auto">
            <a:xfrm>
              <a:off x="3449" y="720"/>
              <a:ext cx="275" cy="280"/>
            </a:xfrm>
            <a:custGeom>
              <a:avLst/>
              <a:gdLst>
                <a:gd name="T0" fmla="*/ 172 w 275"/>
                <a:gd name="T1" fmla="*/ 60 h 280"/>
                <a:gd name="T2" fmla="*/ 133 w 275"/>
                <a:gd name="T3" fmla="*/ 102 h 280"/>
                <a:gd name="T4" fmla="*/ 204 w 275"/>
                <a:gd name="T5" fmla="*/ 168 h 280"/>
                <a:gd name="T6" fmla="*/ 179 w 275"/>
                <a:gd name="T7" fmla="*/ 196 h 280"/>
                <a:gd name="T8" fmla="*/ 107 w 275"/>
                <a:gd name="T9" fmla="*/ 131 h 280"/>
                <a:gd name="T10" fmla="*/ 60 w 275"/>
                <a:gd name="T11" fmla="*/ 183 h 280"/>
                <a:gd name="T12" fmla="*/ 137 w 275"/>
                <a:gd name="T13" fmla="*/ 252 h 280"/>
                <a:gd name="T14" fmla="*/ 111 w 275"/>
                <a:gd name="T15" fmla="*/ 280 h 280"/>
                <a:gd name="T16" fmla="*/ 0 w 275"/>
                <a:gd name="T17" fmla="*/ 180 h 280"/>
                <a:gd name="T18" fmla="*/ 164 w 275"/>
                <a:gd name="T19" fmla="*/ 0 h 280"/>
                <a:gd name="T20" fmla="*/ 275 w 275"/>
                <a:gd name="T21" fmla="*/ 100 h 280"/>
                <a:gd name="T22" fmla="*/ 248 w 275"/>
                <a:gd name="T23" fmla="*/ 129 h 280"/>
                <a:gd name="T24" fmla="*/ 172 w 275"/>
                <a:gd name="T25" fmla="*/ 6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0">
                  <a:moveTo>
                    <a:pt x="172" y="60"/>
                  </a:moveTo>
                  <a:lnTo>
                    <a:pt x="133" y="102"/>
                  </a:lnTo>
                  <a:lnTo>
                    <a:pt x="204" y="168"/>
                  </a:lnTo>
                  <a:lnTo>
                    <a:pt x="179" y="196"/>
                  </a:lnTo>
                  <a:lnTo>
                    <a:pt x="107" y="131"/>
                  </a:lnTo>
                  <a:lnTo>
                    <a:pt x="60" y="183"/>
                  </a:lnTo>
                  <a:lnTo>
                    <a:pt x="137" y="252"/>
                  </a:lnTo>
                  <a:lnTo>
                    <a:pt x="111" y="280"/>
                  </a:lnTo>
                  <a:lnTo>
                    <a:pt x="0" y="180"/>
                  </a:lnTo>
                  <a:lnTo>
                    <a:pt x="164" y="0"/>
                  </a:lnTo>
                  <a:lnTo>
                    <a:pt x="275" y="100"/>
                  </a:lnTo>
                  <a:lnTo>
                    <a:pt x="248" y="129"/>
                  </a:lnTo>
                  <a:lnTo>
                    <a:pt x="17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5" name="稻壳康帅18-25">
              <a:extLst>
                <a:ext uri="{FF2B5EF4-FFF2-40B4-BE49-F238E27FC236}">
                  <a16:creationId xmlns:a16="http://schemas.microsoft.com/office/drawing/2014/main" id="{DAEEE04B-E437-3059-460D-1ED767096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" y="877"/>
              <a:ext cx="271" cy="294"/>
            </a:xfrm>
            <a:custGeom>
              <a:avLst/>
              <a:gdLst>
                <a:gd name="T0" fmla="*/ 87 w 200"/>
                <a:gd name="T1" fmla="*/ 108 h 217"/>
                <a:gd name="T2" fmla="*/ 76 w 200"/>
                <a:gd name="T3" fmla="*/ 93 h 217"/>
                <a:gd name="T4" fmla="*/ 20 w 200"/>
                <a:gd name="T5" fmla="*/ 133 h 217"/>
                <a:gd name="T6" fmla="*/ 0 w 200"/>
                <a:gd name="T7" fmla="*/ 106 h 217"/>
                <a:gd name="T8" fmla="*/ 145 w 200"/>
                <a:gd name="T9" fmla="*/ 0 h 217"/>
                <a:gd name="T10" fmla="*/ 187 w 200"/>
                <a:gd name="T11" fmla="*/ 58 h 217"/>
                <a:gd name="T12" fmla="*/ 199 w 200"/>
                <a:gd name="T13" fmla="*/ 85 h 217"/>
                <a:gd name="T14" fmla="*/ 195 w 200"/>
                <a:gd name="T15" fmla="*/ 112 h 217"/>
                <a:gd name="T16" fmla="*/ 175 w 200"/>
                <a:gd name="T17" fmla="*/ 135 h 217"/>
                <a:gd name="T18" fmla="*/ 141 w 200"/>
                <a:gd name="T19" fmla="*/ 147 h 217"/>
                <a:gd name="T20" fmla="*/ 109 w 200"/>
                <a:gd name="T21" fmla="*/ 135 h 217"/>
                <a:gd name="T22" fmla="*/ 81 w 200"/>
                <a:gd name="T23" fmla="*/ 217 h 217"/>
                <a:gd name="T24" fmla="*/ 57 w 200"/>
                <a:gd name="T25" fmla="*/ 184 h 217"/>
                <a:gd name="T26" fmla="*/ 87 w 200"/>
                <a:gd name="T27" fmla="*/ 108 h 217"/>
                <a:gd name="T28" fmla="*/ 97 w 200"/>
                <a:gd name="T29" fmla="*/ 77 h 217"/>
                <a:gd name="T30" fmla="*/ 115 w 200"/>
                <a:gd name="T31" fmla="*/ 101 h 217"/>
                <a:gd name="T32" fmla="*/ 134 w 200"/>
                <a:gd name="T33" fmla="*/ 114 h 217"/>
                <a:gd name="T34" fmla="*/ 155 w 200"/>
                <a:gd name="T35" fmla="*/ 108 h 217"/>
                <a:gd name="T36" fmla="*/ 168 w 200"/>
                <a:gd name="T37" fmla="*/ 89 h 217"/>
                <a:gd name="T38" fmla="*/ 161 w 200"/>
                <a:gd name="T39" fmla="*/ 68 h 217"/>
                <a:gd name="T40" fmla="*/ 143 w 200"/>
                <a:gd name="T41" fmla="*/ 43 h 217"/>
                <a:gd name="T42" fmla="*/ 97 w 200"/>
                <a:gd name="T43" fmla="*/ 7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17">
                  <a:moveTo>
                    <a:pt x="87" y="108"/>
                  </a:moveTo>
                  <a:cubicBezTo>
                    <a:pt x="76" y="93"/>
                    <a:pt x="76" y="93"/>
                    <a:pt x="76" y="93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87" y="58"/>
                    <a:pt x="187" y="58"/>
                    <a:pt x="187" y="58"/>
                  </a:cubicBezTo>
                  <a:cubicBezTo>
                    <a:pt x="194" y="67"/>
                    <a:pt x="198" y="76"/>
                    <a:pt x="199" y="85"/>
                  </a:cubicBezTo>
                  <a:cubicBezTo>
                    <a:pt x="200" y="95"/>
                    <a:pt x="199" y="104"/>
                    <a:pt x="195" y="112"/>
                  </a:cubicBezTo>
                  <a:cubicBezTo>
                    <a:pt x="190" y="121"/>
                    <a:pt x="184" y="129"/>
                    <a:pt x="175" y="135"/>
                  </a:cubicBezTo>
                  <a:cubicBezTo>
                    <a:pt x="164" y="143"/>
                    <a:pt x="152" y="147"/>
                    <a:pt x="141" y="147"/>
                  </a:cubicBezTo>
                  <a:cubicBezTo>
                    <a:pt x="129" y="147"/>
                    <a:pt x="118" y="143"/>
                    <a:pt x="109" y="135"/>
                  </a:cubicBezTo>
                  <a:cubicBezTo>
                    <a:pt x="81" y="217"/>
                    <a:pt x="81" y="217"/>
                    <a:pt x="81" y="217"/>
                  </a:cubicBezTo>
                  <a:cubicBezTo>
                    <a:pt x="57" y="184"/>
                    <a:pt x="57" y="184"/>
                    <a:pt x="57" y="184"/>
                  </a:cubicBezTo>
                  <a:lnTo>
                    <a:pt x="87" y="108"/>
                  </a:lnTo>
                  <a:close/>
                  <a:moveTo>
                    <a:pt x="97" y="77"/>
                  </a:moveTo>
                  <a:cubicBezTo>
                    <a:pt x="115" y="101"/>
                    <a:pt x="115" y="101"/>
                    <a:pt x="115" y="101"/>
                  </a:cubicBezTo>
                  <a:cubicBezTo>
                    <a:pt x="120" y="109"/>
                    <a:pt x="127" y="113"/>
                    <a:pt x="134" y="114"/>
                  </a:cubicBezTo>
                  <a:cubicBezTo>
                    <a:pt x="140" y="115"/>
                    <a:pt x="148" y="113"/>
                    <a:pt x="155" y="108"/>
                  </a:cubicBezTo>
                  <a:cubicBezTo>
                    <a:pt x="163" y="102"/>
                    <a:pt x="167" y="96"/>
                    <a:pt x="168" y="89"/>
                  </a:cubicBezTo>
                  <a:cubicBezTo>
                    <a:pt x="169" y="82"/>
                    <a:pt x="167" y="75"/>
                    <a:pt x="161" y="68"/>
                  </a:cubicBezTo>
                  <a:cubicBezTo>
                    <a:pt x="143" y="43"/>
                    <a:pt x="143" y="43"/>
                    <a:pt x="143" y="43"/>
                  </a:cubicBezTo>
                  <a:lnTo>
                    <a:pt x="97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6" name="稻壳康帅18-26">
              <a:extLst>
                <a:ext uri="{FF2B5EF4-FFF2-40B4-BE49-F238E27FC236}">
                  <a16:creationId xmlns:a16="http://schemas.microsoft.com/office/drawing/2014/main" id="{91218CAF-9E32-C524-8F27-632F4B0F7866}"/>
                </a:ext>
              </a:extLst>
            </p:cNvPr>
            <p:cNvSpPr/>
            <p:nvPr/>
          </p:nvSpPr>
          <p:spPr bwMode="auto">
            <a:xfrm>
              <a:off x="3708" y="1099"/>
              <a:ext cx="255" cy="215"/>
            </a:xfrm>
            <a:custGeom>
              <a:avLst/>
              <a:gdLst>
                <a:gd name="T0" fmla="*/ 107 w 189"/>
                <a:gd name="T1" fmla="*/ 6 h 159"/>
                <a:gd name="T2" fmla="*/ 135 w 189"/>
                <a:gd name="T3" fmla="*/ 1 h 159"/>
                <a:gd name="T4" fmla="*/ 160 w 189"/>
                <a:gd name="T5" fmla="*/ 13 h 159"/>
                <a:gd name="T6" fmla="*/ 180 w 189"/>
                <a:gd name="T7" fmla="*/ 41 h 159"/>
                <a:gd name="T8" fmla="*/ 188 w 189"/>
                <a:gd name="T9" fmla="*/ 81 h 159"/>
                <a:gd name="T10" fmla="*/ 171 w 189"/>
                <a:gd name="T11" fmla="*/ 112 h 159"/>
                <a:gd name="T12" fmla="*/ 148 w 189"/>
                <a:gd name="T13" fmla="*/ 93 h 159"/>
                <a:gd name="T14" fmla="*/ 158 w 189"/>
                <a:gd name="T15" fmla="*/ 75 h 159"/>
                <a:gd name="T16" fmla="*/ 154 w 189"/>
                <a:gd name="T17" fmla="*/ 54 h 159"/>
                <a:gd name="T18" fmla="*/ 140 w 189"/>
                <a:gd name="T19" fmla="*/ 36 h 159"/>
                <a:gd name="T20" fmla="*/ 122 w 189"/>
                <a:gd name="T21" fmla="*/ 36 h 159"/>
                <a:gd name="T22" fmla="*/ 111 w 189"/>
                <a:gd name="T23" fmla="*/ 49 h 159"/>
                <a:gd name="T24" fmla="*/ 114 w 189"/>
                <a:gd name="T25" fmla="*/ 77 h 159"/>
                <a:gd name="T26" fmla="*/ 115 w 189"/>
                <a:gd name="T27" fmla="*/ 126 h 159"/>
                <a:gd name="T28" fmla="*/ 87 w 189"/>
                <a:gd name="T29" fmla="*/ 154 h 159"/>
                <a:gd name="T30" fmla="*/ 58 w 189"/>
                <a:gd name="T31" fmla="*/ 158 h 159"/>
                <a:gd name="T32" fmla="*/ 31 w 189"/>
                <a:gd name="T33" fmla="*/ 144 h 159"/>
                <a:gd name="T34" fmla="*/ 10 w 189"/>
                <a:gd name="T35" fmla="*/ 116 h 159"/>
                <a:gd name="T36" fmla="*/ 2 w 189"/>
                <a:gd name="T37" fmla="*/ 72 h 159"/>
                <a:gd name="T38" fmla="*/ 20 w 189"/>
                <a:gd name="T39" fmla="*/ 38 h 159"/>
                <a:gd name="T40" fmla="*/ 43 w 189"/>
                <a:gd name="T41" fmla="*/ 57 h 159"/>
                <a:gd name="T42" fmla="*/ 32 w 189"/>
                <a:gd name="T43" fmla="*/ 78 h 159"/>
                <a:gd name="T44" fmla="*/ 37 w 189"/>
                <a:gd name="T45" fmla="*/ 104 h 159"/>
                <a:gd name="T46" fmla="*/ 52 w 189"/>
                <a:gd name="T47" fmla="*/ 123 h 159"/>
                <a:gd name="T48" fmla="*/ 72 w 189"/>
                <a:gd name="T49" fmla="*/ 123 h 159"/>
                <a:gd name="T50" fmla="*/ 85 w 189"/>
                <a:gd name="T51" fmla="*/ 108 h 159"/>
                <a:gd name="T52" fmla="*/ 82 w 189"/>
                <a:gd name="T53" fmla="*/ 76 h 159"/>
                <a:gd name="T54" fmla="*/ 81 w 189"/>
                <a:gd name="T55" fmla="*/ 32 h 159"/>
                <a:gd name="T56" fmla="*/ 107 w 189"/>
                <a:gd name="T57" fmla="*/ 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9" h="159">
                  <a:moveTo>
                    <a:pt x="107" y="6"/>
                  </a:moveTo>
                  <a:cubicBezTo>
                    <a:pt x="116" y="2"/>
                    <a:pt x="125" y="0"/>
                    <a:pt x="135" y="1"/>
                  </a:cubicBezTo>
                  <a:cubicBezTo>
                    <a:pt x="144" y="3"/>
                    <a:pt x="152" y="7"/>
                    <a:pt x="160" y="13"/>
                  </a:cubicBezTo>
                  <a:cubicBezTo>
                    <a:pt x="168" y="20"/>
                    <a:pt x="175" y="29"/>
                    <a:pt x="180" y="41"/>
                  </a:cubicBezTo>
                  <a:cubicBezTo>
                    <a:pt x="187" y="56"/>
                    <a:pt x="189" y="69"/>
                    <a:pt x="188" y="81"/>
                  </a:cubicBezTo>
                  <a:cubicBezTo>
                    <a:pt x="186" y="93"/>
                    <a:pt x="181" y="104"/>
                    <a:pt x="171" y="112"/>
                  </a:cubicBezTo>
                  <a:cubicBezTo>
                    <a:pt x="148" y="93"/>
                    <a:pt x="148" y="93"/>
                    <a:pt x="148" y="93"/>
                  </a:cubicBezTo>
                  <a:cubicBezTo>
                    <a:pt x="154" y="87"/>
                    <a:pt x="157" y="82"/>
                    <a:pt x="158" y="75"/>
                  </a:cubicBezTo>
                  <a:cubicBezTo>
                    <a:pt x="159" y="69"/>
                    <a:pt x="158" y="62"/>
                    <a:pt x="154" y="54"/>
                  </a:cubicBezTo>
                  <a:cubicBezTo>
                    <a:pt x="150" y="45"/>
                    <a:pt x="145" y="39"/>
                    <a:pt x="140" y="36"/>
                  </a:cubicBezTo>
                  <a:cubicBezTo>
                    <a:pt x="135" y="33"/>
                    <a:pt x="129" y="33"/>
                    <a:pt x="122" y="36"/>
                  </a:cubicBezTo>
                  <a:cubicBezTo>
                    <a:pt x="116" y="39"/>
                    <a:pt x="112" y="43"/>
                    <a:pt x="111" y="49"/>
                  </a:cubicBezTo>
                  <a:cubicBezTo>
                    <a:pt x="110" y="56"/>
                    <a:pt x="111" y="65"/>
                    <a:pt x="114" y="77"/>
                  </a:cubicBezTo>
                  <a:cubicBezTo>
                    <a:pt x="119" y="97"/>
                    <a:pt x="120" y="114"/>
                    <a:pt x="115" y="126"/>
                  </a:cubicBezTo>
                  <a:cubicBezTo>
                    <a:pt x="111" y="138"/>
                    <a:pt x="102" y="147"/>
                    <a:pt x="87" y="154"/>
                  </a:cubicBezTo>
                  <a:cubicBezTo>
                    <a:pt x="78" y="158"/>
                    <a:pt x="68" y="159"/>
                    <a:pt x="58" y="158"/>
                  </a:cubicBezTo>
                  <a:cubicBezTo>
                    <a:pt x="48" y="156"/>
                    <a:pt x="39" y="152"/>
                    <a:pt x="31" y="144"/>
                  </a:cubicBezTo>
                  <a:cubicBezTo>
                    <a:pt x="23" y="137"/>
                    <a:pt x="16" y="128"/>
                    <a:pt x="10" y="116"/>
                  </a:cubicBezTo>
                  <a:cubicBezTo>
                    <a:pt x="3" y="100"/>
                    <a:pt x="0" y="85"/>
                    <a:pt x="2" y="72"/>
                  </a:cubicBezTo>
                  <a:cubicBezTo>
                    <a:pt x="4" y="58"/>
                    <a:pt x="10" y="47"/>
                    <a:pt x="20" y="38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37" y="63"/>
                    <a:pt x="33" y="70"/>
                    <a:pt x="32" y="78"/>
                  </a:cubicBezTo>
                  <a:cubicBezTo>
                    <a:pt x="31" y="86"/>
                    <a:pt x="32" y="95"/>
                    <a:pt x="37" y="104"/>
                  </a:cubicBezTo>
                  <a:cubicBezTo>
                    <a:pt x="41" y="114"/>
                    <a:pt x="46" y="120"/>
                    <a:pt x="52" y="123"/>
                  </a:cubicBezTo>
                  <a:cubicBezTo>
                    <a:pt x="58" y="126"/>
                    <a:pt x="65" y="126"/>
                    <a:pt x="72" y="123"/>
                  </a:cubicBezTo>
                  <a:cubicBezTo>
                    <a:pt x="79" y="120"/>
                    <a:pt x="83" y="115"/>
                    <a:pt x="85" y="108"/>
                  </a:cubicBezTo>
                  <a:cubicBezTo>
                    <a:pt x="86" y="101"/>
                    <a:pt x="86" y="90"/>
                    <a:pt x="82" y="76"/>
                  </a:cubicBezTo>
                  <a:cubicBezTo>
                    <a:pt x="77" y="58"/>
                    <a:pt x="77" y="43"/>
                    <a:pt x="81" y="32"/>
                  </a:cubicBezTo>
                  <a:cubicBezTo>
                    <a:pt x="85" y="20"/>
                    <a:pt x="94" y="12"/>
                    <a:pt x="10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7" name="稻壳康帅18-27">
              <a:extLst>
                <a:ext uri="{FF2B5EF4-FFF2-40B4-BE49-F238E27FC236}">
                  <a16:creationId xmlns:a16="http://schemas.microsoft.com/office/drawing/2014/main" id="{668F509F-2BD4-C25E-53AD-92A246A09C61}"/>
                </a:ext>
              </a:extLst>
            </p:cNvPr>
            <p:cNvSpPr/>
            <p:nvPr/>
          </p:nvSpPr>
          <p:spPr bwMode="auto">
            <a:xfrm>
              <a:off x="3767" y="1295"/>
              <a:ext cx="246" cy="111"/>
            </a:xfrm>
            <a:custGeom>
              <a:avLst/>
              <a:gdLst>
                <a:gd name="T0" fmla="*/ 246 w 246"/>
                <a:gd name="T1" fmla="*/ 44 h 111"/>
                <a:gd name="T2" fmla="*/ 12 w 246"/>
                <a:gd name="T3" fmla="*/ 111 h 111"/>
                <a:gd name="T4" fmla="*/ 0 w 246"/>
                <a:gd name="T5" fmla="*/ 67 h 111"/>
                <a:gd name="T6" fmla="*/ 233 w 246"/>
                <a:gd name="T7" fmla="*/ 0 h 111"/>
                <a:gd name="T8" fmla="*/ 246 w 246"/>
                <a:gd name="T9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1">
                  <a:moveTo>
                    <a:pt x="246" y="44"/>
                  </a:moveTo>
                  <a:lnTo>
                    <a:pt x="12" y="111"/>
                  </a:lnTo>
                  <a:lnTo>
                    <a:pt x="0" y="67"/>
                  </a:lnTo>
                  <a:lnTo>
                    <a:pt x="233" y="0"/>
                  </a:lnTo>
                  <a:lnTo>
                    <a:pt x="2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8" name="稻壳康帅18-28">
              <a:extLst>
                <a:ext uri="{FF2B5EF4-FFF2-40B4-BE49-F238E27FC236}">
                  <a16:creationId xmlns:a16="http://schemas.microsoft.com/office/drawing/2014/main" id="{D7EF1F2C-01D9-BF82-8328-7E1D96ECEAAC}"/>
                </a:ext>
              </a:extLst>
            </p:cNvPr>
            <p:cNvSpPr/>
            <p:nvPr/>
          </p:nvSpPr>
          <p:spPr bwMode="auto">
            <a:xfrm>
              <a:off x="3798" y="1398"/>
              <a:ext cx="255" cy="179"/>
            </a:xfrm>
            <a:custGeom>
              <a:avLst/>
              <a:gdLst>
                <a:gd name="T0" fmla="*/ 217 w 255"/>
                <a:gd name="T1" fmla="*/ 179 h 179"/>
                <a:gd name="T2" fmla="*/ 209 w 255"/>
                <a:gd name="T3" fmla="*/ 115 h 179"/>
                <a:gd name="T4" fmla="*/ 6 w 255"/>
                <a:gd name="T5" fmla="*/ 142 h 179"/>
                <a:gd name="T6" fmla="*/ 0 w 255"/>
                <a:gd name="T7" fmla="*/ 96 h 179"/>
                <a:gd name="T8" fmla="*/ 202 w 255"/>
                <a:gd name="T9" fmla="*/ 69 h 179"/>
                <a:gd name="T10" fmla="*/ 194 w 255"/>
                <a:gd name="T11" fmla="*/ 6 h 179"/>
                <a:gd name="T12" fmla="*/ 232 w 255"/>
                <a:gd name="T13" fmla="*/ 0 h 179"/>
                <a:gd name="T14" fmla="*/ 255 w 255"/>
                <a:gd name="T15" fmla="*/ 173 h 179"/>
                <a:gd name="T16" fmla="*/ 217 w 255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179">
                  <a:moveTo>
                    <a:pt x="217" y="179"/>
                  </a:moveTo>
                  <a:lnTo>
                    <a:pt x="209" y="115"/>
                  </a:lnTo>
                  <a:lnTo>
                    <a:pt x="6" y="142"/>
                  </a:lnTo>
                  <a:lnTo>
                    <a:pt x="0" y="96"/>
                  </a:lnTo>
                  <a:lnTo>
                    <a:pt x="202" y="69"/>
                  </a:lnTo>
                  <a:lnTo>
                    <a:pt x="194" y="6"/>
                  </a:lnTo>
                  <a:lnTo>
                    <a:pt x="232" y="0"/>
                  </a:lnTo>
                  <a:lnTo>
                    <a:pt x="255" y="173"/>
                  </a:lnTo>
                  <a:lnTo>
                    <a:pt x="21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9" name="稻壳康帅18-29">
              <a:extLst>
                <a:ext uri="{FF2B5EF4-FFF2-40B4-BE49-F238E27FC236}">
                  <a16:creationId xmlns:a16="http://schemas.microsoft.com/office/drawing/2014/main" id="{7F9D194D-A96D-C825-6AE4-A07B4DC72B65}"/>
                </a:ext>
              </a:extLst>
            </p:cNvPr>
            <p:cNvSpPr/>
            <p:nvPr/>
          </p:nvSpPr>
          <p:spPr bwMode="auto">
            <a:xfrm>
              <a:off x="3804" y="1623"/>
              <a:ext cx="253" cy="211"/>
            </a:xfrm>
            <a:custGeom>
              <a:avLst/>
              <a:gdLst>
                <a:gd name="T0" fmla="*/ 96 w 253"/>
                <a:gd name="T1" fmla="*/ 117 h 211"/>
                <a:gd name="T2" fmla="*/ 0 w 253"/>
                <a:gd name="T3" fmla="*/ 109 h 211"/>
                <a:gd name="T4" fmla="*/ 4 w 253"/>
                <a:gd name="T5" fmla="*/ 63 h 211"/>
                <a:gd name="T6" fmla="*/ 100 w 253"/>
                <a:gd name="T7" fmla="*/ 71 h 211"/>
                <a:gd name="T8" fmla="*/ 253 w 253"/>
                <a:gd name="T9" fmla="*/ 0 h 211"/>
                <a:gd name="T10" fmla="*/ 249 w 253"/>
                <a:gd name="T11" fmla="*/ 51 h 211"/>
                <a:gd name="T12" fmla="*/ 134 w 253"/>
                <a:gd name="T13" fmla="*/ 97 h 211"/>
                <a:gd name="T14" fmla="*/ 241 w 253"/>
                <a:gd name="T15" fmla="*/ 161 h 211"/>
                <a:gd name="T16" fmla="*/ 237 w 253"/>
                <a:gd name="T17" fmla="*/ 211 h 211"/>
                <a:gd name="T18" fmla="*/ 96 w 253"/>
                <a:gd name="T19" fmla="*/ 11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211">
                  <a:moveTo>
                    <a:pt x="96" y="117"/>
                  </a:moveTo>
                  <a:lnTo>
                    <a:pt x="0" y="109"/>
                  </a:lnTo>
                  <a:lnTo>
                    <a:pt x="4" y="63"/>
                  </a:lnTo>
                  <a:lnTo>
                    <a:pt x="100" y="71"/>
                  </a:lnTo>
                  <a:lnTo>
                    <a:pt x="253" y="0"/>
                  </a:lnTo>
                  <a:lnTo>
                    <a:pt x="249" y="51"/>
                  </a:lnTo>
                  <a:lnTo>
                    <a:pt x="134" y="97"/>
                  </a:lnTo>
                  <a:lnTo>
                    <a:pt x="241" y="161"/>
                  </a:lnTo>
                  <a:lnTo>
                    <a:pt x="237" y="211"/>
                  </a:lnTo>
                  <a:lnTo>
                    <a:pt x="96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30" name="稻壳康帅18-30">
              <a:extLst>
                <a:ext uri="{FF2B5EF4-FFF2-40B4-BE49-F238E27FC236}">
                  <a16:creationId xmlns:a16="http://schemas.microsoft.com/office/drawing/2014/main" id="{5DEE496D-2FA5-69F8-96F2-D93F42E1AF84}"/>
                </a:ext>
              </a:extLst>
            </p:cNvPr>
            <p:cNvSpPr/>
            <p:nvPr/>
          </p:nvSpPr>
          <p:spPr bwMode="auto">
            <a:xfrm>
              <a:off x="2609" y="2605"/>
              <a:ext cx="73" cy="191"/>
            </a:xfrm>
            <a:custGeom>
              <a:avLst/>
              <a:gdLst>
                <a:gd name="T0" fmla="*/ 73 w 73"/>
                <a:gd name="T1" fmla="*/ 191 h 191"/>
                <a:gd name="T2" fmla="*/ 39 w 73"/>
                <a:gd name="T3" fmla="*/ 191 h 191"/>
                <a:gd name="T4" fmla="*/ 39 w 73"/>
                <a:gd name="T5" fmla="*/ 40 h 191"/>
                <a:gd name="T6" fmla="*/ 0 w 73"/>
                <a:gd name="T7" fmla="*/ 63 h 191"/>
                <a:gd name="T8" fmla="*/ 0 w 73"/>
                <a:gd name="T9" fmla="*/ 27 h 191"/>
                <a:gd name="T10" fmla="*/ 48 w 73"/>
                <a:gd name="T11" fmla="*/ 0 h 191"/>
                <a:gd name="T12" fmla="*/ 73 w 73"/>
                <a:gd name="T13" fmla="*/ 0 h 191"/>
                <a:gd name="T14" fmla="*/ 73 w 73"/>
                <a:gd name="T1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91">
                  <a:moveTo>
                    <a:pt x="73" y="191"/>
                  </a:moveTo>
                  <a:lnTo>
                    <a:pt x="39" y="191"/>
                  </a:lnTo>
                  <a:lnTo>
                    <a:pt x="39" y="40"/>
                  </a:lnTo>
                  <a:lnTo>
                    <a:pt x="0" y="63"/>
                  </a:lnTo>
                  <a:lnTo>
                    <a:pt x="0" y="27"/>
                  </a:lnTo>
                  <a:lnTo>
                    <a:pt x="48" y="0"/>
                  </a:lnTo>
                  <a:lnTo>
                    <a:pt x="73" y="0"/>
                  </a:lnTo>
                  <a:lnTo>
                    <a:pt x="73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31" name="稻壳康帅18-31">
              <a:extLst>
                <a:ext uri="{FF2B5EF4-FFF2-40B4-BE49-F238E27FC236}">
                  <a16:creationId xmlns:a16="http://schemas.microsoft.com/office/drawing/2014/main" id="{8A1246E3-64C5-1BB5-22AB-5638A8442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4" y="2601"/>
              <a:ext cx="130" cy="195"/>
            </a:xfrm>
            <a:custGeom>
              <a:avLst/>
              <a:gdLst>
                <a:gd name="T0" fmla="*/ 96 w 96"/>
                <a:gd name="T1" fmla="*/ 48 h 144"/>
                <a:gd name="T2" fmla="*/ 91 w 96"/>
                <a:gd name="T3" fmla="*/ 77 h 144"/>
                <a:gd name="T4" fmla="*/ 75 w 96"/>
                <a:gd name="T5" fmla="*/ 107 h 144"/>
                <a:gd name="T6" fmla="*/ 50 w 96"/>
                <a:gd name="T7" fmla="*/ 144 h 144"/>
                <a:gd name="T8" fmla="*/ 22 w 96"/>
                <a:gd name="T9" fmla="*/ 144 h 144"/>
                <a:gd name="T10" fmla="*/ 52 w 96"/>
                <a:gd name="T11" fmla="*/ 102 h 144"/>
                <a:gd name="T12" fmla="*/ 62 w 96"/>
                <a:gd name="T13" fmla="*/ 86 h 144"/>
                <a:gd name="T14" fmla="*/ 43 w 96"/>
                <a:gd name="T15" fmla="*/ 91 h 144"/>
                <a:gd name="T16" fmla="*/ 21 w 96"/>
                <a:gd name="T17" fmla="*/ 85 h 144"/>
                <a:gd name="T18" fmla="*/ 6 w 96"/>
                <a:gd name="T19" fmla="*/ 69 h 144"/>
                <a:gd name="T20" fmla="*/ 0 w 96"/>
                <a:gd name="T21" fmla="*/ 46 h 144"/>
                <a:gd name="T22" fmla="*/ 6 w 96"/>
                <a:gd name="T23" fmla="*/ 22 h 144"/>
                <a:gd name="T24" fmla="*/ 23 w 96"/>
                <a:gd name="T25" fmla="*/ 6 h 144"/>
                <a:gd name="T26" fmla="*/ 48 w 96"/>
                <a:gd name="T27" fmla="*/ 0 h 144"/>
                <a:gd name="T28" fmla="*/ 73 w 96"/>
                <a:gd name="T29" fmla="*/ 6 h 144"/>
                <a:gd name="T30" fmla="*/ 90 w 96"/>
                <a:gd name="T31" fmla="*/ 23 h 144"/>
                <a:gd name="T32" fmla="*/ 96 w 96"/>
                <a:gd name="T33" fmla="*/ 48 h 144"/>
                <a:gd name="T34" fmla="*/ 48 w 96"/>
                <a:gd name="T35" fmla="*/ 70 h 144"/>
                <a:gd name="T36" fmla="*/ 65 w 96"/>
                <a:gd name="T37" fmla="*/ 64 h 144"/>
                <a:gd name="T38" fmla="*/ 72 w 96"/>
                <a:gd name="T39" fmla="*/ 48 h 144"/>
                <a:gd name="T40" fmla="*/ 72 w 96"/>
                <a:gd name="T41" fmla="*/ 46 h 144"/>
                <a:gd name="T42" fmla="*/ 65 w 96"/>
                <a:gd name="T43" fmla="*/ 28 h 144"/>
                <a:gd name="T44" fmla="*/ 48 w 96"/>
                <a:gd name="T45" fmla="*/ 21 h 144"/>
                <a:gd name="T46" fmla="*/ 31 w 96"/>
                <a:gd name="T47" fmla="*/ 28 h 144"/>
                <a:gd name="T48" fmla="*/ 25 w 96"/>
                <a:gd name="T49" fmla="*/ 46 h 144"/>
                <a:gd name="T50" fmla="*/ 31 w 96"/>
                <a:gd name="T51" fmla="*/ 63 h 144"/>
                <a:gd name="T52" fmla="*/ 48 w 96"/>
                <a:gd name="T53" fmla="*/ 7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44">
                  <a:moveTo>
                    <a:pt x="96" y="48"/>
                  </a:moveTo>
                  <a:cubicBezTo>
                    <a:pt x="96" y="58"/>
                    <a:pt x="95" y="67"/>
                    <a:pt x="91" y="77"/>
                  </a:cubicBezTo>
                  <a:cubicBezTo>
                    <a:pt x="88" y="86"/>
                    <a:pt x="82" y="96"/>
                    <a:pt x="75" y="107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7" y="96"/>
                    <a:pt x="60" y="90"/>
                    <a:pt x="62" y="86"/>
                  </a:cubicBezTo>
                  <a:cubicBezTo>
                    <a:pt x="57" y="89"/>
                    <a:pt x="50" y="91"/>
                    <a:pt x="43" y="91"/>
                  </a:cubicBezTo>
                  <a:cubicBezTo>
                    <a:pt x="35" y="91"/>
                    <a:pt x="27" y="89"/>
                    <a:pt x="21" y="85"/>
                  </a:cubicBezTo>
                  <a:cubicBezTo>
                    <a:pt x="14" y="81"/>
                    <a:pt x="9" y="76"/>
                    <a:pt x="6" y="69"/>
                  </a:cubicBezTo>
                  <a:cubicBezTo>
                    <a:pt x="2" y="62"/>
                    <a:pt x="0" y="54"/>
                    <a:pt x="0" y="46"/>
                  </a:cubicBezTo>
                  <a:cubicBezTo>
                    <a:pt x="0" y="37"/>
                    <a:pt x="2" y="29"/>
                    <a:pt x="6" y="22"/>
                  </a:cubicBezTo>
                  <a:cubicBezTo>
                    <a:pt x="10" y="15"/>
                    <a:pt x="16" y="10"/>
                    <a:pt x="23" y="6"/>
                  </a:cubicBezTo>
                  <a:cubicBezTo>
                    <a:pt x="31" y="2"/>
                    <a:pt x="39" y="0"/>
                    <a:pt x="48" y="0"/>
                  </a:cubicBezTo>
                  <a:cubicBezTo>
                    <a:pt x="58" y="0"/>
                    <a:pt x="66" y="2"/>
                    <a:pt x="73" y="6"/>
                  </a:cubicBezTo>
                  <a:cubicBezTo>
                    <a:pt x="81" y="10"/>
                    <a:pt x="86" y="16"/>
                    <a:pt x="90" y="23"/>
                  </a:cubicBezTo>
                  <a:cubicBezTo>
                    <a:pt x="94" y="30"/>
                    <a:pt x="96" y="39"/>
                    <a:pt x="96" y="48"/>
                  </a:cubicBezTo>
                  <a:close/>
                  <a:moveTo>
                    <a:pt x="48" y="70"/>
                  </a:moveTo>
                  <a:cubicBezTo>
                    <a:pt x="55" y="70"/>
                    <a:pt x="61" y="68"/>
                    <a:pt x="65" y="64"/>
                  </a:cubicBezTo>
                  <a:cubicBezTo>
                    <a:pt x="69" y="60"/>
                    <a:pt x="71" y="55"/>
                    <a:pt x="72" y="48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38"/>
                    <a:pt x="70" y="32"/>
                    <a:pt x="65" y="28"/>
                  </a:cubicBezTo>
                  <a:cubicBezTo>
                    <a:pt x="61" y="23"/>
                    <a:pt x="55" y="21"/>
                    <a:pt x="48" y="21"/>
                  </a:cubicBezTo>
                  <a:cubicBezTo>
                    <a:pt x="41" y="21"/>
                    <a:pt x="36" y="23"/>
                    <a:pt x="31" y="28"/>
                  </a:cubicBezTo>
                  <a:cubicBezTo>
                    <a:pt x="27" y="32"/>
                    <a:pt x="25" y="38"/>
                    <a:pt x="25" y="46"/>
                  </a:cubicBezTo>
                  <a:cubicBezTo>
                    <a:pt x="25" y="53"/>
                    <a:pt x="27" y="59"/>
                    <a:pt x="31" y="63"/>
                  </a:cubicBezTo>
                  <a:cubicBezTo>
                    <a:pt x="35" y="68"/>
                    <a:pt x="41" y="70"/>
                    <a:pt x="4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32" name="稻壳康帅18-32">
              <a:extLst>
                <a:ext uri="{FF2B5EF4-FFF2-40B4-BE49-F238E27FC236}">
                  <a16:creationId xmlns:a16="http://schemas.microsoft.com/office/drawing/2014/main" id="{E53DAFB8-FE87-ABDD-C8F2-0A5DF2C1E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8" y="2601"/>
              <a:ext cx="134" cy="198"/>
            </a:xfrm>
            <a:custGeom>
              <a:avLst/>
              <a:gdLst>
                <a:gd name="T0" fmla="*/ 99 w 99"/>
                <a:gd name="T1" fmla="*/ 102 h 146"/>
                <a:gd name="T2" fmla="*/ 93 w 99"/>
                <a:gd name="T3" fmla="*/ 125 h 146"/>
                <a:gd name="T4" fmla="*/ 76 w 99"/>
                <a:gd name="T5" fmla="*/ 140 h 146"/>
                <a:gd name="T6" fmla="*/ 50 w 99"/>
                <a:gd name="T7" fmla="*/ 146 h 146"/>
                <a:gd name="T8" fmla="*/ 24 w 99"/>
                <a:gd name="T9" fmla="*/ 140 h 146"/>
                <a:gd name="T10" fmla="*/ 6 w 99"/>
                <a:gd name="T11" fmla="*/ 125 h 146"/>
                <a:gd name="T12" fmla="*/ 0 w 99"/>
                <a:gd name="T13" fmla="*/ 102 h 146"/>
                <a:gd name="T14" fmla="*/ 6 w 99"/>
                <a:gd name="T15" fmla="*/ 81 h 146"/>
                <a:gd name="T16" fmla="*/ 22 w 99"/>
                <a:gd name="T17" fmla="*/ 67 h 146"/>
                <a:gd name="T18" fmla="*/ 10 w 99"/>
                <a:gd name="T19" fmla="*/ 55 h 146"/>
                <a:gd name="T20" fmla="*/ 6 w 99"/>
                <a:gd name="T21" fmla="*/ 39 h 146"/>
                <a:gd name="T22" fmla="*/ 11 w 99"/>
                <a:gd name="T23" fmla="*/ 19 h 146"/>
                <a:gd name="T24" fmla="*/ 26 w 99"/>
                <a:gd name="T25" fmla="*/ 5 h 146"/>
                <a:gd name="T26" fmla="*/ 50 w 99"/>
                <a:gd name="T27" fmla="*/ 0 h 146"/>
                <a:gd name="T28" fmla="*/ 73 w 99"/>
                <a:gd name="T29" fmla="*/ 5 h 146"/>
                <a:gd name="T30" fmla="*/ 88 w 99"/>
                <a:gd name="T31" fmla="*/ 19 h 146"/>
                <a:gd name="T32" fmla="*/ 93 w 99"/>
                <a:gd name="T33" fmla="*/ 39 h 146"/>
                <a:gd name="T34" fmla="*/ 89 w 99"/>
                <a:gd name="T35" fmla="*/ 55 h 146"/>
                <a:gd name="T36" fmla="*/ 77 w 99"/>
                <a:gd name="T37" fmla="*/ 67 h 146"/>
                <a:gd name="T38" fmla="*/ 93 w 99"/>
                <a:gd name="T39" fmla="*/ 81 h 146"/>
                <a:gd name="T40" fmla="*/ 99 w 99"/>
                <a:gd name="T41" fmla="*/ 102 h 146"/>
                <a:gd name="T42" fmla="*/ 75 w 99"/>
                <a:gd name="T43" fmla="*/ 101 h 146"/>
                <a:gd name="T44" fmla="*/ 68 w 99"/>
                <a:gd name="T45" fmla="*/ 83 h 146"/>
                <a:gd name="T46" fmla="*/ 50 w 99"/>
                <a:gd name="T47" fmla="*/ 76 h 146"/>
                <a:gd name="T48" fmla="*/ 31 w 99"/>
                <a:gd name="T49" fmla="*/ 83 h 146"/>
                <a:gd name="T50" fmla="*/ 24 w 99"/>
                <a:gd name="T51" fmla="*/ 101 h 146"/>
                <a:gd name="T52" fmla="*/ 31 w 99"/>
                <a:gd name="T53" fmla="*/ 119 h 146"/>
                <a:gd name="T54" fmla="*/ 50 w 99"/>
                <a:gd name="T55" fmla="*/ 126 h 146"/>
                <a:gd name="T56" fmla="*/ 68 w 99"/>
                <a:gd name="T57" fmla="*/ 119 h 146"/>
                <a:gd name="T58" fmla="*/ 75 w 99"/>
                <a:gd name="T59" fmla="*/ 101 h 146"/>
                <a:gd name="T60" fmla="*/ 29 w 99"/>
                <a:gd name="T61" fmla="*/ 39 h 146"/>
                <a:gd name="T62" fmla="*/ 35 w 99"/>
                <a:gd name="T63" fmla="*/ 53 h 146"/>
                <a:gd name="T64" fmla="*/ 50 w 99"/>
                <a:gd name="T65" fmla="*/ 58 h 146"/>
                <a:gd name="T66" fmla="*/ 65 w 99"/>
                <a:gd name="T67" fmla="*/ 53 h 146"/>
                <a:gd name="T68" fmla="*/ 70 w 99"/>
                <a:gd name="T69" fmla="*/ 39 h 146"/>
                <a:gd name="T70" fmla="*/ 65 w 99"/>
                <a:gd name="T71" fmla="*/ 24 h 146"/>
                <a:gd name="T72" fmla="*/ 50 w 99"/>
                <a:gd name="T73" fmla="*/ 19 h 146"/>
                <a:gd name="T74" fmla="*/ 35 w 99"/>
                <a:gd name="T75" fmla="*/ 24 h 146"/>
                <a:gd name="T76" fmla="*/ 29 w 99"/>
                <a:gd name="T77" fmla="*/ 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46">
                  <a:moveTo>
                    <a:pt x="99" y="102"/>
                  </a:moveTo>
                  <a:cubicBezTo>
                    <a:pt x="99" y="110"/>
                    <a:pt x="97" y="118"/>
                    <a:pt x="93" y="125"/>
                  </a:cubicBezTo>
                  <a:cubicBezTo>
                    <a:pt x="89" y="132"/>
                    <a:pt x="83" y="137"/>
                    <a:pt x="76" y="140"/>
                  </a:cubicBezTo>
                  <a:cubicBezTo>
                    <a:pt x="68" y="144"/>
                    <a:pt x="59" y="146"/>
                    <a:pt x="50" y="146"/>
                  </a:cubicBezTo>
                  <a:cubicBezTo>
                    <a:pt x="40" y="146"/>
                    <a:pt x="31" y="144"/>
                    <a:pt x="24" y="140"/>
                  </a:cubicBezTo>
                  <a:cubicBezTo>
                    <a:pt x="16" y="137"/>
                    <a:pt x="10" y="132"/>
                    <a:pt x="6" y="125"/>
                  </a:cubicBezTo>
                  <a:cubicBezTo>
                    <a:pt x="2" y="118"/>
                    <a:pt x="0" y="110"/>
                    <a:pt x="0" y="102"/>
                  </a:cubicBezTo>
                  <a:cubicBezTo>
                    <a:pt x="0" y="94"/>
                    <a:pt x="2" y="87"/>
                    <a:pt x="6" y="81"/>
                  </a:cubicBezTo>
                  <a:cubicBezTo>
                    <a:pt x="10" y="75"/>
                    <a:pt x="15" y="70"/>
                    <a:pt x="22" y="67"/>
                  </a:cubicBezTo>
                  <a:cubicBezTo>
                    <a:pt x="17" y="64"/>
                    <a:pt x="13" y="60"/>
                    <a:pt x="10" y="55"/>
                  </a:cubicBezTo>
                  <a:cubicBezTo>
                    <a:pt x="7" y="50"/>
                    <a:pt x="6" y="45"/>
                    <a:pt x="6" y="39"/>
                  </a:cubicBezTo>
                  <a:cubicBezTo>
                    <a:pt x="6" y="32"/>
                    <a:pt x="8" y="25"/>
                    <a:pt x="11" y="19"/>
                  </a:cubicBezTo>
                  <a:cubicBezTo>
                    <a:pt x="15" y="13"/>
                    <a:pt x="20" y="9"/>
                    <a:pt x="26" y="5"/>
                  </a:cubicBezTo>
                  <a:cubicBezTo>
                    <a:pt x="33" y="2"/>
                    <a:pt x="41" y="0"/>
                    <a:pt x="50" y="0"/>
                  </a:cubicBezTo>
                  <a:cubicBezTo>
                    <a:pt x="58" y="0"/>
                    <a:pt x="66" y="2"/>
                    <a:pt x="73" y="5"/>
                  </a:cubicBezTo>
                  <a:cubicBezTo>
                    <a:pt x="79" y="9"/>
                    <a:pt x="84" y="13"/>
                    <a:pt x="88" y="19"/>
                  </a:cubicBezTo>
                  <a:cubicBezTo>
                    <a:pt x="91" y="25"/>
                    <a:pt x="93" y="32"/>
                    <a:pt x="93" y="39"/>
                  </a:cubicBezTo>
                  <a:cubicBezTo>
                    <a:pt x="93" y="45"/>
                    <a:pt x="92" y="50"/>
                    <a:pt x="89" y="55"/>
                  </a:cubicBezTo>
                  <a:cubicBezTo>
                    <a:pt x="86" y="60"/>
                    <a:pt x="82" y="64"/>
                    <a:pt x="77" y="67"/>
                  </a:cubicBezTo>
                  <a:cubicBezTo>
                    <a:pt x="84" y="70"/>
                    <a:pt x="89" y="75"/>
                    <a:pt x="93" y="81"/>
                  </a:cubicBezTo>
                  <a:cubicBezTo>
                    <a:pt x="97" y="87"/>
                    <a:pt x="99" y="94"/>
                    <a:pt x="99" y="102"/>
                  </a:cubicBezTo>
                  <a:close/>
                  <a:moveTo>
                    <a:pt x="75" y="101"/>
                  </a:moveTo>
                  <a:cubicBezTo>
                    <a:pt x="75" y="94"/>
                    <a:pt x="73" y="88"/>
                    <a:pt x="68" y="83"/>
                  </a:cubicBezTo>
                  <a:cubicBezTo>
                    <a:pt x="64" y="79"/>
                    <a:pt x="58" y="76"/>
                    <a:pt x="50" y="76"/>
                  </a:cubicBezTo>
                  <a:cubicBezTo>
                    <a:pt x="42" y="76"/>
                    <a:pt x="35" y="79"/>
                    <a:pt x="31" y="83"/>
                  </a:cubicBezTo>
                  <a:cubicBezTo>
                    <a:pt x="26" y="88"/>
                    <a:pt x="24" y="94"/>
                    <a:pt x="24" y="101"/>
                  </a:cubicBezTo>
                  <a:cubicBezTo>
                    <a:pt x="24" y="109"/>
                    <a:pt x="26" y="115"/>
                    <a:pt x="31" y="119"/>
                  </a:cubicBezTo>
                  <a:cubicBezTo>
                    <a:pt x="35" y="124"/>
                    <a:pt x="42" y="126"/>
                    <a:pt x="50" y="126"/>
                  </a:cubicBezTo>
                  <a:cubicBezTo>
                    <a:pt x="58" y="126"/>
                    <a:pt x="64" y="124"/>
                    <a:pt x="68" y="119"/>
                  </a:cubicBezTo>
                  <a:cubicBezTo>
                    <a:pt x="73" y="115"/>
                    <a:pt x="75" y="109"/>
                    <a:pt x="75" y="101"/>
                  </a:cubicBezTo>
                  <a:close/>
                  <a:moveTo>
                    <a:pt x="29" y="39"/>
                  </a:moveTo>
                  <a:cubicBezTo>
                    <a:pt x="29" y="44"/>
                    <a:pt x="31" y="49"/>
                    <a:pt x="35" y="53"/>
                  </a:cubicBezTo>
                  <a:cubicBezTo>
                    <a:pt x="38" y="56"/>
                    <a:pt x="43" y="58"/>
                    <a:pt x="50" y="58"/>
                  </a:cubicBezTo>
                  <a:cubicBezTo>
                    <a:pt x="56" y="58"/>
                    <a:pt x="61" y="56"/>
                    <a:pt x="65" y="53"/>
                  </a:cubicBezTo>
                  <a:cubicBezTo>
                    <a:pt x="68" y="49"/>
                    <a:pt x="70" y="44"/>
                    <a:pt x="70" y="39"/>
                  </a:cubicBezTo>
                  <a:cubicBezTo>
                    <a:pt x="70" y="33"/>
                    <a:pt x="68" y="28"/>
                    <a:pt x="65" y="24"/>
                  </a:cubicBezTo>
                  <a:cubicBezTo>
                    <a:pt x="61" y="21"/>
                    <a:pt x="56" y="19"/>
                    <a:pt x="50" y="19"/>
                  </a:cubicBezTo>
                  <a:cubicBezTo>
                    <a:pt x="43" y="19"/>
                    <a:pt x="38" y="21"/>
                    <a:pt x="35" y="24"/>
                  </a:cubicBezTo>
                  <a:cubicBezTo>
                    <a:pt x="31" y="28"/>
                    <a:pt x="29" y="33"/>
                    <a:pt x="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33" name="稻壳康帅18-33">
              <a:extLst>
                <a:ext uri="{FF2B5EF4-FFF2-40B4-BE49-F238E27FC236}">
                  <a16:creationId xmlns:a16="http://schemas.microsoft.com/office/drawing/2014/main" id="{060E0F48-1FBD-71FC-085F-4E215E0AB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4" y="2601"/>
              <a:ext cx="134" cy="198"/>
            </a:xfrm>
            <a:custGeom>
              <a:avLst/>
              <a:gdLst>
                <a:gd name="T0" fmla="*/ 99 w 99"/>
                <a:gd name="T1" fmla="*/ 102 h 146"/>
                <a:gd name="T2" fmla="*/ 93 w 99"/>
                <a:gd name="T3" fmla="*/ 125 h 146"/>
                <a:gd name="T4" fmla="*/ 76 w 99"/>
                <a:gd name="T5" fmla="*/ 140 h 146"/>
                <a:gd name="T6" fmla="*/ 50 w 99"/>
                <a:gd name="T7" fmla="*/ 146 h 146"/>
                <a:gd name="T8" fmla="*/ 24 w 99"/>
                <a:gd name="T9" fmla="*/ 140 h 146"/>
                <a:gd name="T10" fmla="*/ 6 w 99"/>
                <a:gd name="T11" fmla="*/ 125 h 146"/>
                <a:gd name="T12" fmla="*/ 0 w 99"/>
                <a:gd name="T13" fmla="*/ 102 h 146"/>
                <a:gd name="T14" fmla="*/ 6 w 99"/>
                <a:gd name="T15" fmla="*/ 81 h 146"/>
                <a:gd name="T16" fmla="*/ 22 w 99"/>
                <a:gd name="T17" fmla="*/ 67 h 146"/>
                <a:gd name="T18" fmla="*/ 10 w 99"/>
                <a:gd name="T19" fmla="*/ 55 h 146"/>
                <a:gd name="T20" fmla="*/ 6 w 99"/>
                <a:gd name="T21" fmla="*/ 39 h 146"/>
                <a:gd name="T22" fmla="*/ 12 w 99"/>
                <a:gd name="T23" fmla="*/ 19 h 146"/>
                <a:gd name="T24" fmla="*/ 27 w 99"/>
                <a:gd name="T25" fmla="*/ 5 h 146"/>
                <a:gd name="T26" fmla="*/ 50 w 99"/>
                <a:gd name="T27" fmla="*/ 0 h 146"/>
                <a:gd name="T28" fmla="*/ 73 w 99"/>
                <a:gd name="T29" fmla="*/ 5 h 146"/>
                <a:gd name="T30" fmla="*/ 88 w 99"/>
                <a:gd name="T31" fmla="*/ 19 h 146"/>
                <a:gd name="T32" fmla="*/ 93 w 99"/>
                <a:gd name="T33" fmla="*/ 39 h 146"/>
                <a:gd name="T34" fmla="*/ 89 w 99"/>
                <a:gd name="T35" fmla="*/ 55 h 146"/>
                <a:gd name="T36" fmla="*/ 78 w 99"/>
                <a:gd name="T37" fmla="*/ 67 h 146"/>
                <a:gd name="T38" fmla="*/ 94 w 99"/>
                <a:gd name="T39" fmla="*/ 81 h 146"/>
                <a:gd name="T40" fmla="*/ 99 w 99"/>
                <a:gd name="T41" fmla="*/ 102 h 146"/>
                <a:gd name="T42" fmla="*/ 76 w 99"/>
                <a:gd name="T43" fmla="*/ 101 h 146"/>
                <a:gd name="T44" fmla="*/ 69 w 99"/>
                <a:gd name="T45" fmla="*/ 83 h 146"/>
                <a:gd name="T46" fmla="*/ 50 w 99"/>
                <a:gd name="T47" fmla="*/ 76 h 146"/>
                <a:gd name="T48" fmla="*/ 31 w 99"/>
                <a:gd name="T49" fmla="*/ 83 h 146"/>
                <a:gd name="T50" fmla="*/ 24 w 99"/>
                <a:gd name="T51" fmla="*/ 101 h 146"/>
                <a:gd name="T52" fmla="*/ 31 w 99"/>
                <a:gd name="T53" fmla="*/ 119 h 146"/>
                <a:gd name="T54" fmla="*/ 50 w 99"/>
                <a:gd name="T55" fmla="*/ 126 h 146"/>
                <a:gd name="T56" fmla="*/ 69 w 99"/>
                <a:gd name="T57" fmla="*/ 119 h 146"/>
                <a:gd name="T58" fmla="*/ 76 w 99"/>
                <a:gd name="T59" fmla="*/ 101 h 146"/>
                <a:gd name="T60" fmla="*/ 29 w 99"/>
                <a:gd name="T61" fmla="*/ 39 h 146"/>
                <a:gd name="T62" fmla="*/ 35 w 99"/>
                <a:gd name="T63" fmla="*/ 53 h 146"/>
                <a:gd name="T64" fmla="*/ 50 w 99"/>
                <a:gd name="T65" fmla="*/ 58 h 146"/>
                <a:gd name="T66" fmla="*/ 65 w 99"/>
                <a:gd name="T67" fmla="*/ 53 h 146"/>
                <a:gd name="T68" fmla="*/ 71 w 99"/>
                <a:gd name="T69" fmla="*/ 39 h 146"/>
                <a:gd name="T70" fmla="*/ 65 w 99"/>
                <a:gd name="T71" fmla="*/ 24 h 146"/>
                <a:gd name="T72" fmla="*/ 50 w 99"/>
                <a:gd name="T73" fmla="*/ 19 h 146"/>
                <a:gd name="T74" fmla="*/ 35 w 99"/>
                <a:gd name="T75" fmla="*/ 24 h 146"/>
                <a:gd name="T76" fmla="*/ 29 w 99"/>
                <a:gd name="T77" fmla="*/ 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46">
                  <a:moveTo>
                    <a:pt x="99" y="102"/>
                  </a:moveTo>
                  <a:cubicBezTo>
                    <a:pt x="99" y="110"/>
                    <a:pt x="97" y="118"/>
                    <a:pt x="93" y="125"/>
                  </a:cubicBezTo>
                  <a:cubicBezTo>
                    <a:pt x="89" y="132"/>
                    <a:pt x="83" y="137"/>
                    <a:pt x="76" y="140"/>
                  </a:cubicBezTo>
                  <a:cubicBezTo>
                    <a:pt x="68" y="144"/>
                    <a:pt x="60" y="146"/>
                    <a:pt x="50" y="146"/>
                  </a:cubicBezTo>
                  <a:cubicBezTo>
                    <a:pt x="40" y="146"/>
                    <a:pt x="31" y="144"/>
                    <a:pt x="24" y="140"/>
                  </a:cubicBezTo>
                  <a:cubicBezTo>
                    <a:pt x="16" y="137"/>
                    <a:pt x="11" y="132"/>
                    <a:pt x="6" y="125"/>
                  </a:cubicBezTo>
                  <a:cubicBezTo>
                    <a:pt x="2" y="118"/>
                    <a:pt x="0" y="110"/>
                    <a:pt x="0" y="102"/>
                  </a:cubicBezTo>
                  <a:cubicBezTo>
                    <a:pt x="0" y="94"/>
                    <a:pt x="2" y="87"/>
                    <a:pt x="6" y="81"/>
                  </a:cubicBezTo>
                  <a:cubicBezTo>
                    <a:pt x="10" y="75"/>
                    <a:pt x="15" y="70"/>
                    <a:pt x="22" y="67"/>
                  </a:cubicBezTo>
                  <a:cubicBezTo>
                    <a:pt x="17" y="64"/>
                    <a:pt x="13" y="60"/>
                    <a:pt x="10" y="55"/>
                  </a:cubicBezTo>
                  <a:cubicBezTo>
                    <a:pt x="8" y="50"/>
                    <a:pt x="6" y="45"/>
                    <a:pt x="6" y="39"/>
                  </a:cubicBezTo>
                  <a:cubicBezTo>
                    <a:pt x="6" y="32"/>
                    <a:pt x="8" y="25"/>
                    <a:pt x="12" y="19"/>
                  </a:cubicBezTo>
                  <a:cubicBezTo>
                    <a:pt x="15" y="13"/>
                    <a:pt x="20" y="9"/>
                    <a:pt x="27" y="5"/>
                  </a:cubicBezTo>
                  <a:cubicBezTo>
                    <a:pt x="33" y="2"/>
                    <a:pt x="41" y="0"/>
                    <a:pt x="50" y="0"/>
                  </a:cubicBezTo>
                  <a:cubicBezTo>
                    <a:pt x="59" y="0"/>
                    <a:pt x="66" y="2"/>
                    <a:pt x="73" y="5"/>
                  </a:cubicBezTo>
                  <a:cubicBezTo>
                    <a:pt x="80" y="9"/>
                    <a:pt x="85" y="13"/>
                    <a:pt x="88" y="19"/>
                  </a:cubicBezTo>
                  <a:cubicBezTo>
                    <a:pt x="92" y="25"/>
                    <a:pt x="93" y="32"/>
                    <a:pt x="93" y="39"/>
                  </a:cubicBezTo>
                  <a:cubicBezTo>
                    <a:pt x="93" y="45"/>
                    <a:pt x="92" y="50"/>
                    <a:pt x="89" y="55"/>
                  </a:cubicBezTo>
                  <a:cubicBezTo>
                    <a:pt x="87" y="60"/>
                    <a:pt x="83" y="64"/>
                    <a:pt x="78" y="67"/>
                  </a:cubicBezTo>
                  <a:cubicBezTo>
                    <a:pt x="84" y="70"/>
                    <a:pt x="90" y="75"/>
                    <a:pt x="94" y="81"/>
                  </a:cubicBezTo>
                  <a:cubicBezTo>
                    <a:pt x="98" y="87"/>
                    <a:pt x="99" y="94"/>
                    <a:pt x="99" y="102"/>
                  </a:cubicBezTo>
                  <a:close/>
                  <a:moveTo>
                    <a:pt x="76" y="101"/>
                  </a:moveTo>
                  <a:cubicBezTo>
                    <a:pt x="76" y="94"/>
                    <a:pt x="73" y="88"/>
                    <a:pt x="69" y="83"/>
                  </a:cubicBezTo>
                  <a:cubicBezTo>
                    <a:pt x="64" y="79"/>
                    <a:pt x="58" y="76"/>
                    <a:pt x="50" y="76"/>
                  </a:cubicBezTo>
                  <a:cubicBezTo>
                    <a:pt x="42" y="76"/>
                    <a:pt x="36" y="79"/>
                    <a:pt x="31" y="83"/>
                  </a:cubicBezTo>
                  <a:cubicBezTo>
                    <a:pt x="26" y="88"/>
                    <a:pt x="24" y="94"/>
                    <a:pt x="24" y="101"/>
                  </a:cubicBezTo>
                  <a:cubicBezTo>
                    <a:pt x="24" y="109"/>
                    <a:pt x="26" y="115"/>
                    <a:pt x="31" y="119"/>
                  </a:cubicBezTo>
                  <a:cubicBezTo>
                    <a:pt x="36" y="124"/>
                    <a:pt x="42" y="126"/>
                    <a:pt x="50" y="126"/>
                  </a:cubicBezTo>
                  <a:cubicBezTo>
                    <a:pt x="58" y="126"/>
                    <a:pt x="64" y="124"/>
                    <a:pt x="69" y="119"/>
                  </a:cubicBezTo>
                  <a:cubicBezTo>
                    <a:pt x="73" y="115"/>
                    <a:pt x="76" y="109"/>
                    <a:pt x="76" y="101"/>
                  </a:cubicBezTo>
                  <a:close/>
                  <a:moveTo>
                    <a:pt x="29" y="39"/>
                  </a:moveTo>
                  <a:cubicBezTo>
                    <a:pt x="29" y="44"/>
                    <a:pt x="31" y="49"/>
                    <a:pt x="35" y="53"/>
                  </a:cubicBezTo>
                  <a:cubicBezTo>
                    <a:pt x="39" y="56"/>
                    <a:pt x="44" y="58"/>
                    <a:pt x="50" y="58"/>
                  </a:cubicBezTo>
                  <a:cubicBezTo>
                    <a:pt x="56" y="58"/>
                    <a:pt x="61" y="56"/>
                    <a:pt x="65" y="53"/>
                  </a:cubicBezTo>
                  <a:cubicBezTo>
                    <a:pt x="69" y="49"/>
                    <a:pt x="71" y="44"/>
                    <a:pt x="71" y="39"/>
                  </a:cubicBezTo>
                  <a:cubicBezTo>
                    <a:pt x="71" y="33"/>
                    <a:pt x="69" y="28"/>
                    <a:pt x="65" y="24"/>
                  </a:cubicBezTo>
                  <a:cubicBezTo>
                    <a:pt x="61" y="21"/>
                    <a:pt x="56" y="19"/>
                    <a:pt x="50" y="19"/>
                  </a:cubicBezTo>
                  <a:cubicBezTo>
                    <a:pt x="44" y="19"/>
                    <a:pt x="39" y="21"/>
                    <a:pt x="35" y="24"/>
                  </a:cubicBezTo>
                  <a:cubicBezTo>
                    <a:pt x="31" y="28"/>
                    <a:pt x="29" y="33"/>
                    <a:pt x="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80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稻壳康帅1">
            <a:extLst>
              <a:ext uri="{FF2B5EF4-FFF2-40B4-BE49-F238E27FC236}">
                <a16:creationId xmlns:a16="http://schemas.microsoft.com/office/drawing/2014/main" id="{6A418CC9-179E-6C0B-E46D-176B42A20DA0}"/>
              </a:ext>
            </a:extLst>
          </p:cNvPr>
          <p:cNvSpPr txBox="1"/>
          <p:nvPr/>
        </p:nvSpPr>
        <p:spPr>
          <a:xfrm>
            <a:off x="1320402" y="6991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The Selected Topic Background And Significance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中简黑简" panose="00020600040101010101" charset="-122"/>
              <a:sym typeface="+mn-lt"/>
            </a:endParaRPr>
          </a:p>
        </p:txBody>
      </p:sp>
      <p:sp>
        <p:nvSpPr>
          <p:cNvPr id="75" name="稻壳康帅2">
            <a:extLst>
              <a:ext uri="{FF2B5EF4-FFF2-40B4-BE49-F238E27FC236}">
                <a16:creationId xmlns:a16="http://schemas.microsoft.com/office/drawing/2014/main" id="{3F49C60D-C97D-84CF-033C-1B9BB78054EB}"/>
              </a:ext>
            </a:extLst>
          </p:cNvPr>
          <p:cNvSpPr/>
          <p:nvPr/>
        </p:nvSpPr>
        <p:spPr>
          <a:xfrm>
            <a:off x="4689851" y="1708751"/>
            <a:ext cx="2909455" cy="4359467"/>
          </a:xfrm>
          <a:prstGeom prst="roundRect">
            <a:avLst>
              <a:gd name="adj" fmla="val 1791"/>
            </a:avLst>
          </a:prstGeom>
          <a:solidFill>
            <a:srgbClr val="071F65"/>
          </a:soli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76" name="稻壳康帅3">
            <a:extLst>
              <a:ext uri="{FF2B5EF4-FFF2-40B4-BE49-F238E27FC236}">
                <a16:creationId xmlns:a16="http://schemas.microsoft.com/office/drawing/2014/main" id="{5DDDE8FE-DA88-EC98-64AD-6E4E9A4F4356}"/>
              </a:ext>
            </a:extLst>
          </p:cNvPr>
          <p:cNvSpPr/>
          <p:nvPr/>
        </p:nvSpPr>
        <p:spPr>
          <a:xfrm>
            <a:off x="5335020" y="2247361"/>
            <a:ext cx="1613648" cy="41656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</a:p>
        </p:txBody>
      </p:sp>
      <p:sp>
        <p:nvSpPr>
          <p:cNvPr id="77" name="稻壳康帅4">
            <a:extLst>
              <a:ext uri="{FF2B5EF4-FFF2-40B4-BE49-F238E27FC236}">
                <a16:creationId xmlns:a16="http://schemas.microsoft.com/office/drawing/2014/main" id="{E4F60085-9F02-D32E-BDE0-562145E45445}"/>
              </a:ext>
            </a:extLst>
          </p:cNvPr>
          <p:cNvSpPr/>
          <p:nvPr/>
        </p:nvSpPr>
        <p:spPr>
          <a:xfrm>
            <a:off x="5335020" y="4065944"/>
            <a:ext cx="1613648" cy="41656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</a:p>
        </p:txBody>
      </p:sp>
      <p:sp>
        <p:nvSpPr>
          <p:cNvPr id="78" name="稻壳康帅5">
            <a:extLst>
              <a:ext uri="{FF2B5EF4-FFF2-40B4-BE49-F238E27FC236}">
                <a16:creationId xmlns:a16="http://schemas.microsoft.com/office/drawing/2014/main" id="{1C7A3B8B-EA57-8A87-2BB5-48ED48BAFA08}"/>
              </a:ext>
            </a:extLst>
          </p:cNvPr>
          <p:cNvSpPr txBox="1"/>
          <p:nvPr/>
        </p:nvSpPr>
        <p:spPr>
          <a:xfrm>
            <a:off x="891099" y="1785696"/>
            <a:ext cx="21436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pic>
        <p:nvPicPr>
          <p:cNvPr id="80" name="稻壳康帅6">
            <a:extLst>
              <a:ext uri="{FF2B5EF4-FFF2-40B4-BE49-F238E27FC236}">
                <a16:creationId xmlns:a16="http://schemas.microsoft.com/office/drawing/2014/main" id="{AF6F4F87-0AEC-790A-81A1-B063B4B96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383" y="3727686"/>
            <a:ext cx="3418474" cy="2315229"/>
          </a:xfrm>
          <a:prstGeom prst="rect">
            <a:avLst/>
          </a:prstGeom>
        </p:spPr>
      </p:pic>
      <p:pic>
        <p:nvPicPr>
          <p:cNvPr id="81" name="稻壳康帅7">
            <a:extLst>
              <a:ext uri="{FF2B5EF4-FFF2-40B4-BE49-F238E27FC236}">
                <a16:creationId xmlns:a16="http://schemas.microsoft.com/office/drawing/2014/main" id="{91CD9B38-FF98-E44B-32C9-07C5CAFED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1300" y="3752989"/>
            <a:ext cx="3415681" cy="2315229"/>
          </a:xfrm>
          <a:prstGeom prst="rect">
            <a:avLst/>
          </a:prstGeom>
        </p:spPr>
      </p:pic>
      <p:sp>
        <p:nvSpPr>
          <p:cNvPr id="82" name="稻壳康帅8">
            <a:extLst>
              <a:ext uri="{FF2B5EF4-FFF2-40B4-BE49-F238E27FC236}">
                <a16:creationId xmlns:a16="http://schemas.microsoft.com/office/drawing/2014/main" id="{41A2226B-A491-A0AA-C440-6FA5A2A090ED}"/>
              </a:ext>
            </a:extLst>
          </p:cNvPr>
          <p:cNvSpPr txBox="1"/>
          <p:nvPr/>
        </p:nvSpPr>
        <p:spPr>
          <a:xfrm>
            <a:off x="7898507" y="1785696"/>
            <a:ext cx="21436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86" name="稻壳康帅9">
            <a:extLst>
              <a:ext uri="{FF2B5EF4-FFF2-40B4-BE49-F238E27FC236}">
                <a16:creationId xmlns:a16="http://schemas.microsoft.com/office/drawing/2014/main" id="{B2181AA0-70F3-6D92-7830-1EDD9787AAE8}"/>
              </a:ext>
            </a:extLst>
          </p:cNvPr>
          <p:cNvSpPr/>
          <p:nvPr/>
        </p:nvSpPr>
        <p:spPr>
          <a:xfrm>
            <a:off x="4915292" y="2762359"/>
            <a:ext cx="2503890" cy="9347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黑S" panose="00020600040101010101" charset="-122"/>
                <a:sym typeface="+mn-ea"/>
              </a:rPr>
              <a:t>单击此处输入你的正文，为了最终演示发布的良好效果，请尽量言简意赅的阐述观点</a:t>
            </a:r>
          </a:p>
        </p:txBody>
      </p:sp>
      <p:sp>
        <p:nvSpPr>
          <p:cNvPr id="87" name="稻壳康帅10">
            <a:extLst>
              <a:ext uri="{FF2B5EF4-FFF2-40B4-BE49-F238E27FC236}">
                <a16:creationId xmlns:a16="http://schemas.microsoft.com/office/drawing/2014/main" id="{8BC6BEA0-9F87-6A37-5750-826E3C7BE0C6}"/>
              </a:ext>
            </a:extLst>
          </p:cNvPr>
          <p:cNvSpPr/>
          <p:nvPr/>
        </p:nvSpPr>
        <p:spPr>
          <a:xfrm>
            <a:off x="4989897" y="4603334"/>
            <a:ext cx="2503890" cy="9347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黑S" panose="00020600040101010101" charset="-122"/>
                <a:sym typeface="+mn-ea"/>
              </a:rPr>
              <a:t>单击此处输入你的正文，为了最终演示发布的良好效果，请尽量言简意赅的阐述观点</a:t>
            </a:r>
          </a:p>
        </p:txBody>
      </p:sp>
      <p:sp>
        <p:nvSpPr>
          <p:cNvPr id="88" name="稻壳康帅11">
            <a:extLst>
              <a:ext uri="{FF2B5EF4-FFF2-40B4-BE49-F238E27FC236}">
                <a16:creationId xmlns:a16="http://schemas.microsoft.com/office/drawing/2014/main" id="{41BC6E07-F2C0-2A9F-F824-D3528418BF88}"/>
              </a:ext>
            </a:extLst>
          </p:cNvPr>
          <p:cNvSpPr txBox="1"/>
          <p:nvPr/>
        </p:nvSpPr>
        <p:spPr>
          <a:xfrm>
            <a:off x="7898507" y="2315397"/>
            <a:ext cx="3486969" cy="1081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89" name="稻壳康帅12">
            <a:extLst>
              <a:ext uri="{FF2B5EF4-FFF2-40B4-BE49-F238E27FC236}">
                <a16:creationId xmlns:a16="http://schemas.microsoft.com/office/drawing/2014/main" id="{876B3AF1-C39C-C0F1-C4E4-5EF0BC9DE467}"/>
              </a:ext>
            </a:extLst>
          </p:cNvPr>
          <p:cNvSpPr txBox="1"/>
          <p:nvPr/>
        </p:nvSpPr>
        <p:spPr>
          <a:xfrm>
            <a:off x="900888" y="2242252"/>
            <a:ext cx="3486969" cy="1081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2" name="稻壳康帅13">
            <a:extLst>
              <a:ext uri="{FF2B5EF4-FFF2-40B4-BE49-F238E27FC236}">
                <a16:creationId xmlns:a16="http://schemas.microsoft.com/office/drawing/2014/main" id="{2FE0A93A-AE1C-E67A-C965-2AFFC2BEA508}"/>
              </a:ext>
            </a:extLst>
          </p:cNvPr>
          <p:cNvGrpSpPr/>
          <p:nvPr/>
        </p:nvGrpSpPr>
        <p:grpSpPr>
          <a:xfrm flipH="1">
            <a:off x="703263" y="590480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3" name="稻壳康帅13-1">
              <a:extLst>
                <a:ext uri="{FF2B5EF4-FFF2-40B4-BE49-F238E27FC236}">
                  <a16:creationId xmlns:a16="http://schemas.microsoft.com/office/drawing/2014/main" id="{5D725BBE-E002-FB29-9265-18314BD5F2B1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" name="稻壳康帅13-2">
              <a:extLst>
                <a:ext uri="{FF2B5EF4-FFF2-40B4-BE49-F238E27FC236}">
                  <a16:creationId xmlns:a16="http://schemas.microsoft.com/office/drawing/2014/main" id="{30ED6E82-A95F-3271-A4AD-1E6AD7A0F66F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5" name="稻壳康帅13-3">
              <a:extLst>
                <a:ext uri="{FF2B5EF4-FFF2-40B4-BE49-F238E27FC236}">
                  <a16:creationId xmlns:a16="http://schemas.microsoft.com/office/drawing/2014/main" id="{A081F98E-6DD2-3563-A89A-C99035EA1115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6" name="稻壳康帅14">
            <a:extLst>
              <a:ext uri="{FF2B5EF4-FFF2-40B4-BE49-F238E27FC236}">
                <a16:creationId xmlns:a16="http://schemas.microsoft.com/office/drawing/2014/main" id="{4C8BD733-1444-76D6-05DF-92E73196BB65}"/>
              </a:ext>
            </a:extLst>
          </p:cNvPr>
          <p:cNvSpPr txBox="1"/>
          <p:nvPr/>
        </p:nvSpPr>
        <p:spPr>
          <a:xfrm>
            <a:off x="1435458" y="4427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研究方法与思路</a:t>
            </a:r>
          </a:p>
        </p:txBody>
      </p:sp>
      <p:sp>
        <p:nvSpPr>
          <p:cNvPr id="7" name="稻壳康帅15">
            <a:extLst>
              <a:ext uri="{FF2B5EF4-FFF2-40B4-BE49-F238E27FC236}">
                <a16:creationId xmlns:a16="http://schemas.microsoft.com/office/drawing/2014/main" id="{A4CED12B-E369-30F5-6AC5-23FA1AC3CEA6}"/>
              </a:ext>
            </a:extLst>
          </p:cNvPr>
          <p:cNvSpPr txBox="1"/>
          <p:nvPr/>
        </p:nvSpPr>
        <p:spPr>
          <a:xfrm>
            <a:off x="1472802" y="8515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Research Methods And Ideas</a:t>
            </a:r>
          </a:p>
        </p:txBody>
      </p:sp>
    </p:spTree>
    <p:extLst>
      <p:ext uri="{BB962C8B-B14F-4D97-AF65-F5344CB8AC3E}">
        <p14:creationId xmlns:p14="http://schemas.microsoft.com/office/powerpoint/2010/main" val="231116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康帅1">
            <a:extLst>
              <a:ext uri="{FF2B5EF4-FFF2-40B4-BE49-F238E27FC236}">
                <a16:creationId xmlns:a16="http://schemas.microsoft.com/office/drawing/2014/main" id="{B2A95601-6F8C-1C11-70A2-BB69B31157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1F65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" name="稻壳康帅2">
            <a:extLst>
              <a:ext uri="{FF2B5EF4-FFF2-40B4-BE49-F238E27FC236}">
                <a16:creationId xmlns:a16="http://schemas.microsoft.com/office/drawing/2014/main" id="{E8D63EAF-6930-0075-81F6-DAB80C2478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5018"/>
            <a:ext cx="12191999" cy="6857995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5000"/>
            </a:blip>
            <a:srcRect/>
            <a:stretch>
              <a:fillRect t="-38958" b="-3970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8" name="稻壳康帅3">
            <a:extLst>
              <a:ext uri="{FF2B5EF4-FFF2-40B4-BE49-F238E27FC236}">
                <a16:creationId xmlns:a16="http://schemas.microsoft.com/office/drawing/2014/main" id="{F0F18B47-9F21-CFFE-CC4E-411885F59FED}"/>
              </a:ext>
            </a:extLst>
          </p:cNvPr>
          <p:cNvSpPr/>
          <p:nvPr/>
        </p:nvSpPr>
        <p:spPr>
          <a:xfrm>
            <a:off x="10668796" y="590903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9" name="稻壳康帅4">
            <a:extLst>
              <a:ext uri="{FF2B5EF4-FFF2-40B4-BE49-F238E27FC236}">
                <a16:creationId xmlns:a16="http://schemas.microsoft.com/office/drawing/2014/main" id="{E842455D-269F-246B-433F-D97646C337D7}"/>
              </a:ext>
            </a:extLst>
          </p:cNvPr>
          <p:cNvSpPr/>
          <p:nvPr/>
        </p:nvSpPr>
        <p:spPr>
          <a:xfrm>
            <a:off x="10965142" y="590903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0" name="稻壳康帅5">
            <a:extLst>
              <a:ext uri="{FF2B5EF4-FFF2-40B4-BE49-F238E27FC236}">
                <a16:creationId xmlns:a16="http://schemas.microsoft.com/office/drawing/2014/main" id="{DB680FAF-997D-9409-572A-C9D9B2DF5FA3}"/>
              </a:ext>
            </a:extLst>
          </p:cNvPr>
          <p:cNvSpPr/>
          <p:nvPr/>
        </p:nvSpPr>
        <p:spPr>
          <a:xfrm>
            <a:off x="11261489" y="5909037"/>
            <a:ext cx="132834" cy="493383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1" name="稻壳康帅6">
            <a:extLst>
              <a:ext uri="{FF2B5EF4-FFF2-40B4-BE49-F238E27FC236}">
                <a16:creationId xmlns:a16="http://schemas.microsoft.com/office/drawing/2014/main" id="{CDB72A53-A1E1-B55D-3CB8-FC7B4379A0A7}"/>
              </a:ext>
            </a:extLst>
          </p:cNvPr>
          <p:cNvSpPr/>
          <p:nvPr/>
        </p:nvSpPr>
        <p:spPr>
          <a:xfrm>
            <a:off x="10668796" y="590903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2" name="稻壳康帅7">
            <a:extLst>
              <a:ext uri="{FF2B5EF4-FFF2-40B4-BE49-F238E27FC236}">
                <a16:creationId xmlns:a16="http://schemas.microsoft.com/office/drawing/2014/main" id="{EEFF8E8B-2C2F-0D8C-C06D-AAB07602CE56}"/>
              </a:ext>
            </a:extLst>
          </p:cNvPr>
          <p:cNvSpPr/>
          <p:nvPr/>
        </p:nvSpPr>
        <p:spPr>
          <a:xfrm>
            <a:off x="10965142" y="590903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3" name="稻壳康帅8">
            <a:extLst>
              <a:ext uri="{FF2B5EF4-FFF2-40B4-BE49-F238E27FC236}">
                <a16:creationId xmlns:a16="http://schemas.microsoft.com/office/drawing/2014/main" id="{02F76EC7-212F-32AE-E06F-26D7E0A9C1DA}"/>
              </a:ext>
            </a:extLst>
          </p:cNvPr>
          <p:cNvSpPr/>
          <p:nvPr/>
        </p:nvSpPr>
        <p:spPr>
          <a:xfrm>
            <a:off x="11261489" y="5909037"/>
            <a:ext cx="132834" cy="493383"/>
          </a:xfrm>
          <a:prstGeom prst="ellipse">
            <a:avLst/>
          </a:prstGeom>
          <a:noFill/>
          <a:ln w="12700" cap="flat" cmpd="sng" algn="ctr">
            <a:solidFill>
              <a:srgbClr val="071F65"/>
            </a:solidFill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13" name="稻壳康帅9">
            <a:extLst>
              <a:ext uri="{FF2B5EF4-FFF2-40B4-BE49-F238E27FC236}">
                <a16:creationId xmlns:a16="http://schemas.microsoft.com/office/drawing/2014/main" id="{5BA88E7E-6EC5-F66A-53B8-F1D0BFBDB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6030" y="1238908"/>
            <a:ext cx="6675970" cy="5619092"/>
          </a:xfrm>
          <a:custGeom>
            <a:avLst/>
            <a:gdLst>
              <a:gd name="connsiteX0" fmla="*/ 0 w 6675970"/>
              <a:gd name="connsiteY0" fmla="*/ 0 h 5619092"/>
              <a:gd name="connsiteX1" fmla="*/ 6675970 w 6675970"/>
              <a:gd name="connsiteY1" fmla="*/ 0 h 5619092"/>
              <a:gd name="connsiteX2" fmla="*/ 6675970 w 6675970"/>
              <a:gd name="connsiteY2" fmla="*/ 5619092 h 5619092"/>
              <a:gd name="connsiteX3" fmla="*/ 0 w 6675970"/>
              <a:gd name="connsiteY3" fmla="*/ 5619092 h 561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5970" h="5619092">
                <a:moveTo>
                  <a:pt x="0" y="0"/>
                </a:moveTo>
                <a:lnTo>
                  <a:pt x="6675970" y="0"/>
                </a:lnTo>
                <a:lnTo>
                  <a:pt x="6675970" y="5619092"/>
                </a:lnTo>
                <a:lnTo>
                  <a:pt x="0" y="5619092"/>
                </a:lnTo>
                <a:close/>
              </a:path>
            </a:pathLst>
          </a:custGeom>
        </p:spPr>
      </p:pic>
      <p:sp>
        <p:nvSpPr>
          <p:cNvPr id="4" name="稻壳康帅10">
            <a:extLst>
              <a:ext uri="{FF2B5EF4-FFF2-40B4-BE49-F238E27FC236}">
                <a16:creationId xmlns:a16="http://schemas.microsoft.com/office/drawing/2014/main" id="{8A9D0564-CB27-0EEF-07DA-07D6BF9AC3D2}"/>
              </a:ext>
            </a:extLst>
          </p:cNvPr>
          <p:cNvSpPr txBox="1"/>
          <p:nvPr/>
        </p:nvSpPr>
        <p:spPr>
          <a:xfrm>
            <a:off x="759895" y="2632874"/>
            <a:ext cx="5473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研究内容与意义</a:t>
            </a:r>
          </a:p>
        </p:txBody>
      </p:sp>
      <p:sp>
        <p:nvSpPr>
          <p:cNvPr id="5" name="稻壳康帅11">
            <a:extLst>
              <a:ext uri="{FF2B5EF4-FFF2-40B4-BE49-F238E27FC236}">
                <a16:creationId xmlns:a16="http://schemas.microsoft.com/office/drawing/2014/main" id="{750257A4-0F11-707E-9E2D-4135B4DBFE75}"/>
              </a:ext>
            </a:extLst>
          </p:cNvPr>
          <p:cNvSpPr txBox="1"/>
          <p:nvPr/>
        </p:nvSpPr>
        <p:spPr>
          <a:xfrm>
            <a:off x="765410" y="3889189"/>
            <a:ext cx="5635069" cy="531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2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</a:p>
        </p:txBody>
      </p:sp>
      <p:sp>
        <p:nvSpPr>
          <p:cNvPr id="6" name="稻壳康帅12">
            <a:extLst>
              <a:ext uri="{FF2B5EF4-FFF2-40B4-BE49-F238E27FC236}">
                <a16:creationId xmlns:a16="http://schemas.microsoft.com/office/drawing/2014/main" id="{A35F81BF-9DB9-5700-7518-6641B32D7D0E}"/>
              </a:ext>
            </a:extLst>
          </p:cNvPr>
          <p:cNvSpPr txBox="1"/>
          <p:nvPr/>
        </p:nvSpPr>
        <p:spPr>
          <a:xfrm>
            <a:off x="731158" y="1359353"/>
            <a:ext cx="1456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03</a:t>
            </a:r>
          </a:p>
        </p:txBody>
      </p:sp>
      <p:grpSp>
        <p:nvGrpSpPr>
          <p:cNvPr id="10" name="稻壳康帅13">
            <a:extLst>
              <a:ext uri="{FF2B5EF4-FFF2-40B4-BE49-F238E27FC236}">
                <a16:creationId xmlns:a16="http://schemas.microsoft.com/office/drawing/2014/main" id="{DB030FF6-80B5-3841-7FD7-34ABC0929997}"/>
              </a:ext>
            </a:extLst>
          </p:cNvPr>
          <p:cNvGrpSpPr/>
          <p:nvPr/>
        </p:nvGrpSpPr>
        <p:grpSpPr>
          <a:xfrm>
            <a:off x="2367178" y="2095375"/>
            <a:ext cx="748542" cy="165100"/>
            <a:chOff x="2899" y="8896"/>
            <a:chExt cx="653" cy="144"/>
          </a:xfrm>
        </p:grpSpPr>
        <p:sp>
          <p:nvSpPr>
            <p:cNvPr id="14" name="稻壳康帅13-1">
              <a:extLst>
                <a:ext uri="{FF2B5EF4-FFF2-40B4-BE49-F238E27FC236}">
                  <a16:creationId xmlns:a16="http://schemas.microsoft.com/office/drawing/2014/main" id="{8B074EFC-A302-28E5-70DC-B457EAA0E7F2}"/>
                </a:ext>
              </a:extLst>
            </p:cNvPr>
            <p:cNvSpPr/>
            <p:nvPr/>
          </p:nvSpPr>
          <p:spPr>
            <a:xfrm>
              <a:off x="2899" y="8896"/>
              <a:ext cx="143" cy="14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5" name="稻壳康帅13-2">
              <a:extLst>
                <a:ext uri="{FF2B5EF4-FFF2-40B4-BE49-F238E27FC236}">
                  <a16:creationId xmlns:a16="http://schemas.microsoft.com/office/drawing/2014/main" id="{868CE6E3-AF82-25DE-71FF-28E095805991}"/>
                </a:ext>
              </a:extLst>
            </p:cNvPr>
            <p:cNvSpPr/>
            <p:nvPr/>
          </p:nvSpPr>
          <p:spPr>
            <a:xfrm>
              <a:off x="306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6" name="稻壳康帅13-3">
              <a:extLst>
                <a:ext uri="{FF2B5EF4-FFF2-40B4-BE49-F238E27FC236}">
                  <a16:creationId xmlns:a16="http://schemas.microsoft.com/office/drawing/2014/main" id="{0BFF5FD7-4A3E-E07F-FF94-9763D6C99D0E}"/>
                </a:ext>
              </a:extLst>
            </p:cNvPr>
            <p:cNvSpPr/>
            <p:nvPr/>
          </p:nvSpPr>
          <p:spPr>
            <a:xfrm>
              <a:off x="323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7" name="稻壳康帅13-4">
              <a:extLst>
                <a:ext uri="{FF2B5EF4-FFF2-40B4-BE49-F238E27FC236}">
                  <a16:creationId xmlns:a16="http://schemas.microsoft.com/office/drawing/2014/main" id="{3C01AD10-6955-E006-AC99-AAE6743300EF}"/>
                </a:ext>
              </a:extLst>
            </p:cNvPr>
            <p:cNvSpPr/>
            <p:nvPr/>
          </p:nvSpPr>
          <p:spPr>
            <a:xfrm>
              <a:off x="340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</p:grpSp>
      <p:sp>
        <p:nvSpPr>
          <p:cNvPr id="19" name="稻壳康帅14">
            <a:extLst>
              <a:ext uri="{FF2B5EF4-FFF2-40B4-BE49-F238E27FC236}">
                <a16:creationId xmlns:a16="http://schemas.microsoft.com/office/drawing/2014/main" id="{E432BBFD-26BE-A3A2-138F-AB9D4186B23C}"/>
              </a:ext>
            </a:extLst>
          </p:cNvPr>
          <p:cNvSpPr/>
          <p:nvPr/>
        </p:nvSpPr>
        <p:spPr>
          <a:xfrm>
            <a:off x="845461" y="4855725"/>
            <a:ext cx="1342390" cy="372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20" name="稻壳康帅15">
            <a:extLst>
              <a:ext uri="{FF2B5EF4-FFF2-40B4-BE49-F238E27FC236}">
                <a16:creationId xmlns:a16="http://schemas.microsoft.com/office/drawing/2014/main" id="{0FD8C622-C32C-2471-561F-8F0EEB533910}"/>
              </a:ext>
            </a:extLst>
          </p:cNvPr>
          <p:cNvSpPr txBox="1"/>
          <p:nvPr/>
        </p:nvSpPr>
        <p:spPr>
          <a:xfrm>
            <a:off x="917216" y="4888110"/>
            <a:ext cx="119888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旗黑-55简" panose="00020600040101010101" charset="-128"/>
              </a:rPr>
              <a:t>第三部分</a:t>
            </a:r>
          </a:p>
        </p:txBody>
      </p:sp>
      <p:cxnSp>
        <p:nvCxnSpPr>
          <p:cNvPr id="22" name="稻壳康帅16">
            <a:extLst>
              <a:ext uri="{FF2B5EF4-FFF2-40B4-BE49-F238E27FC236}">
                <a16:creationId xmlns:a16="http://schemas.microsoft.com/office/drawing/2014/main" id="{F9A01EAD-E886-2037-8A8B-CFEE6C2ABAC3}"/>
              </a:ext>
            </a:extLst>
          </p:cNvPr>
          <p:cNvCxnSpPr>
            <a:cxnSpLocks/>
          </p:cNvCxnSpPr>
          <p:nvPr/>
        </p:nvCxnSpPr>
        <p:spPr>
          <a:xfrm>
            <a:off x="905181" y="3647874"/>
            <a:ext cx="5266636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稻壳康帅17">
            <a:extLst>
              <a:ext uri="{FF2B5EF4-FFF2-40B4-BE49-F238E27FC236}">
                <a16:creationId xmlns:a16="http://schemas.microsoft.com/office/drawing/2014/main" id="{CCD93675-9CA0-B1BB-FDC7-2AE4BF160E8E}"/>
              </a:ext>
            </a:extLst>
          </p:cNvPr>
          <p:cNvCxnSpPr>
            <a:cxnSpLocks/>
          </p:cNvCxnSpPr>
          <p:nvPr/>
        </p:nvCxnSpPr>
        <p:spPr>
          <a:xfrm>
            <a:off x="905181" y="3647874"/>
            <a:ext cx="85120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0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稻壳康帅1">
            <a:extLst>
              <a:ext uri="{FF2B5EF4-FFF2-40B4-BE49-F238E27FC236}">
                <a16:creationId xmlns:a16="http://schemas.microsoft.com/office/drawing/2014/main" id="{0AD3B270-01EA-26F6-A88F-2D55E5AB2E2C}"/>
              </a:ext>
            </a:extLst>
          </p:cNvPr>
          <p:cNvGrpSpPr/>
          <p:nvPr/>
        </p:nvGrpSpPr>
        <p:grpSpPr>
          <a:xfrm flipH="1">
            <a:off x="550863" y="438080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53" name="稻壳康帅1-1">
              <a:extLst>
                <a:ext uri="{FF2B5EF4-FFF2-40B4-BE49-F238E27FC236}">
                  <a16:creationId xmlns:a16="http://schemas.microsoft.com/office/drawing/2014/main" id="{42CC2689-72F4-D4C2-85F2-9C01240461B9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54" name="稻壳康帅1-2">
              <a:extLst>
                <a:ext uri="{FF2B5EF4-FFF2-40B4-BE49-F238E27FC236}">
                  <a16:creationId xmlns:a16="http://schemas.microsoft.com/office/drawing/2014/main" id="{E5376A7A-9094-6A65-7DAD-F7DEB53526EC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55" name="稻壳康帅1-3">
              <a:extLst>
                <a:ext uri="{FF2B5EF4-FFF2-40B4-BE49-F238E27FC236}">
                  <a16:creationId xmlns:a16="http://schemas.microsoft.com/office/drawing/2014/main" id="{6E26AA0E-ACA1-22CF-6A06-A6E2C8C945E1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56" name="稻壳康帅2">
            <a:extLst>
              <a:ext uri="{FF2B5EF4-FFF2-40B4-BE49-F238E27FC236}">
                <a16:creationId xmlns:a16="http://schemas.microsoft.com/office/drawing/2014/main" id="{6C0650FA-B1F8-DA90-0553-D741CD696A84}"/>
              </a:ext>
            </a:extLst>
          </p:cNvPr>
          <p:cNvSpPr txBox="1"/>
          <p:nvPr/>
        </p:nvSpPr>
        <p:spPr>
          <a:xfrm>
            <a:off x="1283058" y="2903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研究内容与应用</a:t>
            </a:r>
          </a:p>
        </p:txBody>
      </p:sp>
      <p:sp>
        <p:nvSpPr>
          <p:cNvPr id="57" name="稻壳康帅3">
            <a:extLst>
              <a:ext uri="{FF2B5EF4-FFF2-40B4-BE49-F238E27FC236}">
                <a16:creationId xmlns:a16="http://schemas.microsoft.com/office/drawing/2014/main" id="{00A4C30C-823C-7356-EC87-072BC0E8E774}"/>
              </a:ext>
            </a:extLst>
          </p:cNvPr>
          <p:cNvSpPr txBox="1"/>
          <p:nvPr/>
        </p:nvSpPr>
        <p:spPr>
          <a:xfrm>
            <a:off x="1294025" y="6991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The Research Content And Application</a:t>
            </a:r>
          </a:p>
        </p:txBody>
      </p:sp>
      <p:sp>
        <p:nvSpPr>
          <p:cNvPr id="101" name="稻壳康帅4">
            <a:extLst>
              <a:ext uri="{FF2B5EF4-FFF2-40B4-BE49-F238E27FC236}">
                <a16:creationId xmlns:a16="http://schemas.microsoft.com/office/drawing/2014/main" id="{B694035F-B97A-A778-0659-3590FF6CEDA0}"/>
              </a:ext>
            </a:extLst>
          </p:cNvPr>
          <p:cNvSpPr>
            <a:spLocks/>
          </p:cNvSpPr>
          <p:nvPr/>
        </p:nvSpPr>
        <p:spPr bwMode="auto">
          <a:xfrm>
            <a:off x="697675" y="4691456"/>
            <a:ext cx="4944994" cy="317689"/>
          </a:xfrm>
          <a:custGeom>
            <a:avLst/>
            <a:gdLst>
              <a:gd name="T0" fmla="*/ 1307 w 1307"/>
              <a:gd name="T1" fmla="*/ 42 h 84"/>
              <a:gd name="T2" fmla="*/ 1269 w 1307"/>
              <a:gd name="T3" fmla="*/ 84 h 84"/>
              <a:gd name="T4" fmla="*/ 38 w 1307"/>
              <a:gd name="T5" fmla="*/ 84 h 84"/>
              <a:gd name="T6" fmla="*/ 0 w 1307"/>
              <a:gd name="T7" fmla="*/ 42 h 84"/>
              <a:gd name="T8" fmla="*/ 0 w 1307"/>
              <a:gd name="T9" fmla="*/ 42 h 84"/>
              <a:gd name="T10" fmla="*/ 38 w 1307"/>
              <a:gd name="T11" fmla="*/ 0 h 84"/>
              <a:gd name="T12" fmla="*/ 1269 w 1307"/>
              <a:gd name="T13" fmla="*/ 0 h 84"/>
              <a:gd name="T14" fmla="*/ 1307 w 1307"/>
              <a:gd name="T15" fmla="*/ 4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07" h="84">
                <a:moveTo>
                  <a:pt x="1307" y="42"/>
                </a:moveTo>
                <a:cubicBezTo>
                  <a:pt x="1307" y="65"/>
                  <a:pt x="1290" y="84"/>
                  <a:pt x="1269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17" y="84"/>
                  <a:pt x="0" y="65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9"/>
                  <a:pt x="17" y="0"/>
                  <a:pt x="38" y="0"/>
                </a:cubicBezTo>
                <a:cubicBezTo>
                  <a:pt x="1269" y="0"/>
                  <a:pt x="1269" y="0"/>
                  <a:pt x="1269" y="0"/>
                </a:cubicBezTo>
                <a:cubicBezTo>
                  <a:pt x="1290" y="0"/>
                  <a:pt x="1307" y="19"/>
                  <a:pt x="1307" y="42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02" name="稻壳康帅5">
            <a:extLst>
              <a:ext uri="{FF2B5EF4-FFF2-40B4-BE49-F238E27FC236}">
                <a16:creationId xmlns:a16="http://schemas.microsoft.com/office/drawing/2014/main" id="{C2CF2E97-FB87-8F0F-27F6-37FB257922F2}"/>
              </a:ext>
            </a:extLst>
          </p:cNvPr>
          <p:cNvSpPr>
            <a:spLocks/>
          </p:cNvSpPr>
          <p:nvPr/>
        </p:nvSpPr>
        <p:spPr bwMode="auto">
          <a:xfrm>
            <a:off x="754405" y="4748185"/>
            <a:ext cx="2416711" cy="204229"/>
          </a:xfrm>
          <a:custGeom>
            <a:avLst/>
            <a:gdLst>
              <a:gd name="T0" fmla="*/ 639 w 639"/>
              <a:gd name="T1" fmla="*/ 27 h 54"/>
              <a:gd name="T2" fmla="*/ 610 w 639"/>
              <a:gd name="T3" fmla="*/ 54 h 54"/>
              <a:gd name="T4" fmla="*/ 28 w 639"/>
              <a:gd name="T5" fmla="*/ 54 h 54"/>
              <a:gd name="T6" fmla="*/ 0 w 639"/>
              <a:gd name="T7" fmla="*/ 27 h 54"/>
              <a:gd name="T8" fmla="*/ 0 w 639"/>
              <a:gd name="T9" fmla="*/ 27 h 54"/>
              <a:gd name="T10" fmla="*/ 28 w 639"/>
              <a:gd name="T11" fmla="*/ 0 h 54"/>
              <a:gd name="T12" fmla="*/ 610 w 639"/>
              <a:gd name="T13" fmla="*/ 0 h 54"/>
              <a:gd name="T14" fmla="*/ 639 w 639"/>
              <a:gd name="T15" fmla="*/ 27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9" h="54">
                <a:moveTo>
                  <a:pt x="639" y="27"/>
                </a:moveTo>
                <a:cubicBezTo>
                  <a:pt x="639" y="42"/>
                  <a:pt x="626" y="54"/>
                  <a:pt x="610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13" y="54"/>
                  <a:pt x="0" y="42"/>
                  <a:pt x="0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3" y="0"/>
                  <a:pt x="28" y="0"/>
                </a:cubicBezTo>
                <a:cubicBezTo>
                  <a:pt x="610" y="0"/>
                  <a:pt x="610" y="0"/>
                  <a:pt x="610" y="0"/>
                </a:cubicBezTo>
                <a:cubicBezTo>
                  <a:pt x="626" y="0"/>
                  <a:pt x="639" y="12"/>
                  <a:pt x="639" y="27"/>
                </a:cubicBezTo>
                <a:close/>
              </a:path>
            </a:pathLst>
          </a:custGeom>
          <a:solidFill>
            <a:srgbClr val="071F6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03" name="稻壳康帅6">
            <a:extLst>
              <a:ext uri="{FF2B5EF4-FFF2-40B4-BE49-F238E27FC236}">
                <a16:creationId xmlns:a16="http://schemas.microsoft.com/office/drawing/2014/main" id="{B7651F08-D106-3399-A698-5E86C26A8AAB}"/>
              </a:ext>
            </a:extLst>
          </p:cNvPr>
          <p:cNvSpPr>
            <a:spLocks/>
          </p:cNvSpPr>
          <p:nvPr/>
        </p:nvSpPr>
        <p:spPr bwMode="auto">
          <a:xfrm>
            <a:off x="697675" y="5538626"/>
            <a:ext cx="4944994" cy="319581"/>
          </a:xfrm>
          <a:custGeom>
            <a:avLst/>
            <a:gdLst>
              <a:gd name="T0" fmla="*/ 1307 w 1307"/>
              <a:gd name="T1" fmla="*/ 42 h 84"/>
              <a:gd name="T2" fmla="*/ 1269 w 1307"/>
              <a:gd name="T3" fmla="*/ 84 h 84"/>
              <a:gd name="T4" fmla="*/ 38 w 1307"/>
              <a:gd name="T5" fmla="*/ 84 h 84"/>
              <a:gd name="T6" fmla="*/ 0 w 1307"/>
              <a:gd name="T7" fmla="*/ 42 h 84"/>
              <a:gd name="T8" fmla="*/ 0 w 1307"/>
              <a:gd name="T9" fmla="*/ 42 h 84"/>
              <a:gd name="T10" fmla="*/ 38 w 1307"/>
              <a:gd name="T11" fmla="*/ 0 h 84"/>
              <a:gd name="T12" fmla="*/ 1269 w 1307"/>
              <a:gd name="T13" fmla="*/ 0 h 84"/>
              <a:gd name="T14" fmla="*/ 1307 w 1307"/>
              <a:gd name="T15" fmla="*/ 4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07" h="84">
                <a:moveTo>
                  <a:pt x="1307" y="42"/>
                </a:moveTo>
                <a:cubicBezTo>
                  <a:pt x="1307" y="65"/>
                  <a:pt x="1290" y="84"/>
                  <a:pt x="1269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17" y="84"/>
                  <a:pt x="0" y="65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9"/>
                  <a:pt x="17" y="0"/>
                  <a:pt x="38" y="0"/>
                </a:cubicBezTo>
                <a:cubicBezTo>
                  <a:pt x="1269" y="0"/>
                  <a:pt x="1269" y="0"/>
                  <a:pt x="1269" y="0"/>
                </a:cubicBezTo>
                <a:cubicBezTo>
                  <a:pt x="1290" y="0"/>
                  <a:pt x="1307" y="19"/>
                  <a:pt x="1307" y="42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04" name="稻壳康帅7">
            <a:extLst>
              <a:ext uri="{FF2B5EF4-FFF2-40B4-BE49-F238E27FC236}">
                <a16:creationId xmlns:a16="http://schemas.microsoft.com/office/drawing/2014/main" id="{79E805A1-620F-D51F-C421-3A40E69ADD47}"/>
              </a:ext>
            </a:extLst>
          </p:cNvPr>
          <p:cNvSpPr>
            <a:spLocks/>
          </p:cNvSpPr>
          <p:nvPr/>
        </p:nvSpPr>
        <p:spPr bwMode="auto">
          <a:xfrm>
            <a:off x="754405" y="5580230"/>
            <a:ext cx="3730966" cy="236376"/>
          </a:xfrm>
          <a:custGeom>
            <a:avLst/>
            <a:gdLst>
              <a:gd name="T0" fmla="*/ 986 w 986"/>
              <a:gd name="T1" fmla="*/ 31 h 62"/>
              <a:gd name="T2" fmla="*/ 954 w 986"/>
              <a:gd name="T3" fmla="*/ 62 h 62"/>
              <a:gd name="T4" fmla="*/ 31 w 986"/>
              <a:gd name="T5" fmla="*/ 62 h 62"/>
              <a:gd name="T6" fmla="*/ 0 w 986"/>
              <a:gd name="T7" fmla="*/ 31 h 62"/>
              <a:gd name="T8" fmla="*/ 0 w 986"/>
              <a:gd name="T9" fmla="*/ 31 h 62"/>
              <a:gd name="T10" fmla="*/ 31 w 986"/>
              <a:gd name="T11" fmla="*/ 0 h 62"/>
              <a:gd name="T12" fmla="*/ 954 w 986"/>
              <a:gd name="T13" fmla="*/ 0 h 62"/>
              <a:gd name="T14" fmla="*/ 986 w 986"/>
              <a:gd name="T15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6" h="62">
                <a:moveTo>
                  <a:pt x="986" y="31"/>
                </a:moveTo>
                <a:cubicBezTo>
                  <a:pt x="986" y="48"/>
                  <a:pt x="972" y="62"/>
                  <a:pt x="954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954" y="0"/>
                  <a:pt x="954" y="0"/>
                  <a:pt x="954" y="0"/>
                </a:cubicBezTo>
                <a:cubicBezTo>
                  <a:pt x="972" y="0"/>
                  <a:pt x="986" y="14"/>
                  <a:pt x="986" y="31"/>
                </a:cubicBezTo>
                <a:close/>
              </a:path>
            </a:pathLst>
          </a:custGeom>
          <a:solidFill>
            <a:srgbClr val="071F6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05" name="稻壳康帅8">
            <a:extLst>
              <a:ext uri="{FF2B5EF4-FFF2-40B4-BE49-F238E27FC236}">
                <a16:creationId xmlns:a16="http://schemas.microsoft.com/office/drawing/2014/main" id="{891FD2D0-B752-0740-9B0D-51B3A8596E2B}"/>
              </a:ext>
            </a:extLst>
          </p:cNvPr>
          <p:cNvSpPr txBox="1">
            <a:spLocks/>
          </p:cNvSpPr>
          <p:nvPr/>
        </p:nvSpPr>
        <p:spPr>
          <a:xfrm>
            <a:off x="645242" y="4321184"/>
            <a:ext cx="2221598" cy="310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242424">
                    <a:lumMod val="90000"/>
                    <a:lumOff val="10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单击添加关键词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2424">
                  <a:lumMod val="90000"/>
                  <a:lumOff val="10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06" name="稻壳康帅9">
            <a:extLst>
              <a:ext uri="{FF2B5EF4-FFF2-40B4-BE49-F238E27FC236}">
                <a16:creationId xmlns:a16="http://schemas.microsoft.com/office/drawing/2014/main" id="{75498696-6C01-EF02-A79C-482CD11EC277}"/>
              </a:ext>
            </a:extLst>
          </p:cNvPr>
          <p:cNvSpPr txBox="1">
            <a:spLocks/>
          </p:cNvSpPr>
          <p:nvPr/>
        </p:nvSpPr>
        <p:spPr>
          <a:xfrm>
            <a:off x="645242" y="5163252"/>
            <a:ext cx="2221598" cy="310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242424">
                    <a:lumMod val="90000"/>
                    <a:lumOff val="10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单击添加关键词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2424">
                  <a:lumMod val="90000"/>
                  <a:lumOff val="10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07" name="稻壳康帅10">
            <a:extLst>
              <a:ext uri="{FF2B5EF4-FFF2-40B4-BE49-F238E27FC236}">
                <a16:creationId xmlns:a16="http://schemas.microsoft.com/office/drawing/2014/main" id="{9CA7D3E4-837A-28CE-301E-DBF33823011A}"/>
              </a:ext>
            </a:extLst>
          </p:cNvPr>
          <p:cNvSpPr txBox="1">
            <a:spLocks/>
          </p:cNvSpPr>
          <p:nvPr/>
        </p:nvSpPr>
        <p:spPr>
          <a:xfrm>
            <a:off x="4868187" y="4708038"/>
            <a:ext cx="776631" cy="357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242424">
                    <a:lumMod val="90000"/>
                    <a:lumOff val="1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38%</a:t>
            </a:r>
            <a:endParaRPr kumimoji="0" lang="en-US" sz="1120" b="0" i="0" u="none" strike="noStrike" kern="1200" cap="none" spc="0" normalizeH="0" baseline="0" noProof="0" dirty="0">
              <a:ln>
                <a:noFill/>
              </a:ln>
              <a:solidFill>
                <a:srgbClr val="242424">
                  <a:lumMod val="90000"/>
                  <a:lumOff val="1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08" name="稻壳康帅11">
            <a:extLst>
              <a:ext uri="{FF2B5EF4-FFF2-40B4-BE49-F238E27FC236}">
                <a16:creationId xmlns:a16="http://schemas.microsoft.com/office/drawing/2014/main" id="{1D122153-465E-82AE-0502-9AA35A8AE85D}"/>
              </a:ext>
            </a:extLst>
          </p:cNvPr>
          <p:cNvSpPr txBox="1">
            <a:spLocks/>
          </p:cNvSpPr>
          <p:nvPr/>
        </p:nvSpPr>
        <p:spPr>
          <a:xfrm>
            <a:off x="4868187" y="5563913"/>
            <a:ext cx="776631" cy="357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>
                <a:ln>
                  <a:noFill/>
                </a:ln>
                <a:solidFill>
                  <a:srgbClr val="242424">
                    <a:lumMod val="90000"/>
                    <a:lumOff val="1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74%</a:t>
            </a:r>
            <a:endParaRPr kumimoji="0" lang="en-US" sz="1120" b="0" i="0" u="none" strike="noStrike" kern="1200" cap="none" spc="0" normalizeH="0" baseline="0" noProof="0" dirty="0">
              <a:ln>
                <a:noFill/>
              </a:ln>
              <a:solidFill>
                <a:srgbClr val="242424">
                  <a:lumMod val="90000"/>
                  <a:lumOff val="1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09" name="稻壳康帅12">
            <a:extLst>
              <a:ext uri="{FF2B5EF4-FFF2-40B4-BE49-F238E27FC236}">
                <a16:creationId xmlns:a16="http://schemas.microsoft.com/office/drawing/2014/main" id="{1269DD9D-F8EC-581C-8BCC-350A382E2D5E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2910775" y="4656998"/>
            <a:ext cx="373533" cy="372974"/>
          </a:xfrm>
          <a:prstGeom prst="ellipse">
            <a:avLst/>
          </a:prstGeom>
          <a:gradFill flip="none" rotWithShape="1">
            <a:gsLst>
              <a:gs pos="0">
                <a:srgbClr val="FFFFFF">
                  <a:lumMod val="40000"/>
                  <a:lumOff val="60000"/>
                </a:srgbClr>
              </a:gs>
              <a:gs pos="46000">
                <a:srgbClr val="FFFFFF">
                  <a:lumMod val="95000"/>
                  <a:lumOff val="5000"/>
                </a:srgbClr>
              </a:gs>
              <a:gs pos="100000">
                <a:srgbClr val="242424">
                  <a:lumMod val="10000"/>
                  <a:lumOff val="90000"/>
                </a:srgb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190500" dist="101600" dir="2700000" algn="tl" rotWithShape="0">
              <a:srgbClr val="242424">
                <a:lumMod val="90000"/>
                <a:lumOff val="10000"/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10" name="稻壳康帅13">
            <a:extLst>
              <a:ext uri="{FF2B5EF4-FFF2-40B4-BE49-F238E27FC236}">
                <a16:creationId xmlns:a16="http://schemas.microsoft.com/office/drawing/2014/main" id="{8DB4559C-11F7-BB4A-B285-E8C859B2CD19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4142339" y="5502239"/>
            <a:ext cx="373533" cy="372974"/>
          </a:xfrm>
          <a:prstGeom prst="ellipse">
            <a:avLst/>
          </a:prstGeom>
          <a:gradFill flip="none" rotWithShape="1">
            <a:gsLst>
              <a:gs pos="0">
                <a:srgbClr val="FFFFFF">
                  <a:lumMod val="40000"/>
                  <a:lumOff val="60000"/>
                </a:srgbClr>
              </a:gs>
              <a:gs pos="46000">
                <a:srgbClr val="FFFFFF">
                  <a:lumMod val="95000"/>
                  <a:lumOff val="5000"/>
                </a:srgbClr>
              </a:gs>
              <a:gs pos="100000">
                <a:srgbClr val="242424">
                  <a:lumMod val="10000"/>
                  <a:lumOff val="90000"/>
                </a:srgb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190500" dist="101600" dir="2700000" algn="tl" rotWithShape="0">
              <a:srgbClr val="242424">
                <a:lumMod val="90000"/>
                <a:lumOff val="10000"/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graphicFrame>
        <p:nvGraphicFramePr>
          <p:cNvPr id="114" name="稻壳康帅14">
            <a:extLst>
              <a:ext uri="{FF2B5EF4-FFF2-40B4-BE49-F238E27FC236}">
                <a16:creationId xmlns:a16="http://schemas.microsoft.com/office/drawing/2014/main" id="{FC093262-BF72-4666-32F3-AC1974FF34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8222958"/>
              </p:ext>
            </p:extLst>
          </p:nvPr>
        </p:nvGraphicFramePr>
        <p:xfrm>
          <a:off x="6132513" y="1596929"/>
          <a:ext cx="5545138" cy="4346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5" name="稻壳康帅15">
            <a:extLst>
              <a:ext uri="{FF2B5EF4-FFF2-40B4-BE49-F238E27FC236}">
                <a16:creationId xmlns:a16="http://schemas.microsoft.com/office/drawing/2014/main" id="{6440C696-F3DC-1BB1-D9AD-3AD0FC4CD599}"/>
              </a:ext>
            </a:extLst>
          </p:cNvPr>
          <p:cNvSpPr txBox="1"/>
          <p:nvPr/>
        </p:nvSpPr>
        <p:spPr>
          <a:xfrm>
            <a:off x="652490" y="1881446"/>
            <a:ext cx="214367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116" name="稻壳康帅16">
            <a:extLst>
              <a:ext uri="{FF2B5EF4-FFF2-40B4-BE49-F238E27FC236}">
                <a16:creationId xmlns:a16="http://schemas.microsoft.com/office/drawing/2014/main" id="{082BBF34-6521-D360-8E3F-03889522FA58}"/>
              </a:ext>
            </a:extLst>
          </p:cNvPr>
          <p:cNvSpPr txBox="1"/>
          <p:nvPr/>
        </p:nvSpPr>
        <p:spPr>
          <a:xfrm>
            <a:off x="652491" y="2251891"/>
            <a:ext cx="4861752" cy="5738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121" name="稻壳康帅17">
            <a:extLst>
              <a:ext uri="{FF2B5EF4-FFF2-40B4-BE49-F238E27FC236}">
                <a16:creationId xmlns:a16="http://schemas.microsoft.com/office/drawing/2014/main" id="{3A570EF2-75AF-1730-38B1-C7FEFF7DF2B6}"/>
              </a:ext>
            </a:extLst>
          </p:cNvPr>
          <p:cNvSpPr txBox="1"/>
          <p:nvPr/>
        </p:nvSpPr>
        <p:spPr>
          <a:xfrm>
            <a:off x="645241" y="2998369"/>
            <a:ext cx="214367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122" name="稻壳康帅18">
            <a:extLst>
              <a:ext uri="{FF2B5EF4-FFF2-40B4-BE49-F238E27FC236}">
                <a16:creationId xmlns:a16="http://schemas.microsoft.com/office/drawing/2014/main" id="{87CC9B8F-53E3-4778-3BF1-DEEB4CA2AE5B}"/>
              </a:ext>
            </a:extLst>
          </p:cNvPr>
          <p:cNvSpPr txBox="1"/>
          <p:nvPr/>
        </p:nvSpPr>
        <p:spPr>
          <a:xfrm>
            <a:off x="645242" y="3368814"/>
            <a:ext cx="4861752" cy="5738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8070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稻壳康帅1">
            <a:extLst>
              <a:ext uri="{FF2B5EF4-FFF2-40B4-BE49-F238E27FC236}">
                <a16:creationId xmlns:a16="http://schemas.microsoft.com/office/drawing/2014/main" id="{8F728C04-AD94-9D84-681B-B90B79FBAFD2}"/>
              </a:ext>
            </a:extLst>
          </p:cNvPr>
          <p:cNvGrpSpPr/>
          <p:nvPr/>
        </p:nvGrpSpPr>
        <p:grpSpPr>
          <a:xfrm flipH="1">
            <a:off x="550863" y="438080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56" name="稻壳康帅1-1">
              <a:extLst>
                <a:ext uri="{FF2B5EF4-FFF2-40B4-BE49-F238E27FC236}">
                  <a16:creationId xmlns:a16="http://schemas.microsoft.com/office/drawing/2014/main" id="{A6B04B46-935D-C941-2C19-8E7C011EB84C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57" name="稻壳康帅1-2">
              <a:extLst>
                <a:ext uri="{FF2B5EF4-FFF2-40B4-BE49-F238E27FC236}">
                  <a16:creationId xmlns:a16="http://schemas.microsoft.com/office/drawing/2014/main" id="{4F4E748D-AC14-A735-4B3B-A72049ED3CEB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58" name="稻壳康帅1-3">
              <a:extLst>
                <a:ext uri="{FF2B5EF4-FFF2-40B4-BE49-F238E27FC236}">
                  <a16:creationId xmlns:a16="http://schemas.microsoft.com/office/drawing/2014/main" id="{4238EA8A-3528-A1E2-B3B6-2F4362E48384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79" name="稻壳康帅2">
            <a:extLst>
              <a:ext uri="{FF2B5EF4-FFF2-40B4-BE49-F238E27FC236}">
                <a16:creationId xmlns:a16="http://schemas.microsoft.com/office/drawing/2014/main" id="{2A8BAAB7-3830-BD38-2849-B977B0EDF4CD}"/>
              </a:ext>
            </a:extLst>
          </p:cNvPr>
          <p:cNvGrpSpPr/>
          <p:nvPr/>
        </p:nvGrpSpPr>
        <p:grpSpPr>
          <a:xfrm>
            <a:off x="724074" y="1384915"/>
            <a:ext cx="10743853" cy="2204308"/>
            <a:chOff x="707292" y="1456285"/>
            <a:chExt cx="10743853" cy="2204308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08F6FA3-29A7-6809-7CFF-730E5510068B}"/>
                </a:ext>
              </a:extLst>
            </p:cNvPr>
            <p:cNvGrpSpPr/>
            <p:nvPr/>
          </p:nvGrpSpPr>
          <p:grpSpPr>
            <a:xfrm>
              <a:off x="707292" y="1456285"/>
              <a:ext cx="10743853" cy="2204308"/>
              <a:chOff x="-7424" y="1748384"/>
              <a:chExt cx="11993068" cy="2896357"/>
            </a:xfrm>
          </p:grpSpPr>
          <p:sp>
            <p:nvSpPr>
              <p:cNvPr id="84" name="稻壳康帅2-1">
                <a:extLst>
                  <a:ext uri="{FF2B5EF4-FFF2-40B4-BE49-F238E27FC236}">
                    <a16:creationId xmlns:a16="http://schemas.microsoft.com/office/drawing/2014/main" id="{A4538486-64F6-6C41-37BC-506B3FC08E61}"/>
                  </a:ext>
                </a:extLst>
              </p:cNvPr>
              <p:cNvSpPr/>
              <p:nvPr/>
            </p:nvSpPr>
            <p:spPr>
              <a:xfrm flipV="1">
                <a:off x="-7424" y="1748384"/>
                <a:ext cx="11993068" cy="2896357"/>
              </a:xfrm>
              <a:prstGeom prst="triangle">
                <a:avLst/>
              </a:prstGeom>
              <a:solidFill>
                <a:srgbClr val="071F65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sp>
            <p:nvSpPr>
              <p:cNvPr id="85" name="稻壳康帅2-2">
                <a:extLst>
                  <a:ext uri="{FF2B5EF4-FFF2-40B4-BE49-F238E27FC236}">
                    <a16:creationId xmlns:a16="http://schemas.microsoft.com/office/drawing/2014/main" id="{06295505-9C83-9F54-B015-A4D362879CDE}"/>
                  </a:ext>
                </a:extLst>
              </p:cNvPr>
              <p:cNvSpPr/>
              <p:nvPr/>
            </p:nvSpPr>
            <p:spPr>
              <a:xfrm flipV="1">
                <a:off x="996673" y="1990876"/>
                <a:ext cx="9984874" cy="2411373"/>
              </a:xfrm>
              <a:prstGeom prst="triangle">
                <a:avLst/>
              </a:prstGeom>
              <a:solidFill>
                <a:srgbClr val="071F65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  <p:sp>
            <p:nvSpPr>
              <p:cNvPr id="86" name="稻壳康帅2-3">
                <a:extLst>
                  <a:ext uri="{FF2B5EF4-FFF2-40B4-BE49-F238E27FC236}">
                    <a16:creationId xmlns:a16="http://schemas.microsoft.com/office/drawing/2014/main" id="{74D7830E-CC3A-A796-640F-3784350C385B}"/>
                  </a:ext>
                </a:extLst>
              </p:cNvPr>
              <p:cNvSpPr/>
              <p:nvPr/>
            </p:nvSpPr>
            <p:spPr>
              <a:xfrm flipV="1">
                <a:off x="1722205" y="2166093"/>
                <a:ext cx="8533810" cy="2060938"/>
              </a:xfrm>
              <a:prstGeom prst="triangle">
                <a:avLst/>
              </a:prstGeom>
              <a:solidFill>
                <a:srgbClr val="071F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49C9925C-C047-B82D-E2B2-5C5876C6B916}"/>
                </a:ext>
              </a:extLst>
            </p:cNvPr>
            <p:cNvGrpSpPr/>
            <p:nvPr/>
          </p:nvGrpSpPr>
          <p:grpSpPr>
            <a:xfrm>
              <a:off x="721939" y="1618285"/>
              <a:ext cx="10714559" cy="1866949"/>
              <a:chOff x="690510" y="1618285"/>
              <a:chExt cx="10714559" cy="1866949"/>
            </a:xfrm>
          </p:grpSpPr>
          <p:cxnSp>
            <p:nvCxnSpPr>
              <p:cNvPr id="82" name="稻壳康帅2-4">
                <a:extLst>
                  <a:ext uri="{FF2B5EF4-FFF2-40B4-BE49-F238E27FC236}">
                    <a16:creationId xmlns:a16="http://schemas.microsoft.com/office/drawing/2014/main" id="{43A485D5-3A14-61C2-3EBB-4FC9F02988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0510" y="1618285"/>
                <a:ext cx="4549841" cy="1866949"/>
              </a:xfrm>
              <a:prstGeom prst="line">
                <a:avLst/>
              </a:prstGeom>
              <a:ln w="6350">
                <a:gradFill>
                  <a:gsLst>
                    <a:gs pos="0">
                      <a:srgbClr val="0B55B6">
                        <a:alpha val="15000"/>
                      </a:srgbClr>
                    </a:gs>
                    <a:gs pos="100000">
                      <a:srgbClr val="3B8BF1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稻壳康帅2-5">
                <a:extLst>
                  <a:ext uri="{FF2B5EF4-FFF2-40B4-BE49-F238E27FC236}">
                    <a16:creationId xmlns:a16="http://schemas.microsoft.com/office/drawing/2014/main" id="{031E4A12-C738-234C-2D7B-A3EBCA99D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5228" y="1618285"/>
                <a:ext cx="4549841" cy="1866949"/>
              </a:xfrm>
              <a:prstGeom prst="line">
                <a:avLst/>
              </a:prstGeom>
              <a:ln w="6350">
                <a:gradFill>
                  <a:gsLst>
                    <a:gs pos="0">
                      <a:srgbClr val="0B55B6">
                        <a:alpha val="15000"/>
                      </a:srgbClr>
                    </a:gs>
                    <a:gs pos="100000">
                      <a:srgbClr val="3B8BF1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稻壳康帅3">
            <a:extLst>
              <a:ext uri="{FF2B5EF4-FFF2-40B4-BE49-F238E27FC236}">
                <a16:creationId xmlns:a16="http://schemas.microsoft.com/office/drawing/2014/main" id="{2E9A1016-DB45-C076-3A31-4D68DD25EFD4}"/>
              </a:ext>
            </a:extLst>
          </p:cNvPr>
          <p:cNvSpPr/>
          <p:nvPr/>
        </p:nvSpPr>
        <p:spPr>
          <a:xfrm>
            <a:off x="5359401" y="4078484"/>
            <a:ext cx="1473200" cy="508000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92" name="稻壳康帅4">
            <a:extLst>
              <a:ext uri="{FF2B5EF4-FFF2-40B4-BE49-F238E27FC236}">
                <a16:creationId xmlns:a16="http://schemas.microsoft.com/office/drawing/2014/main" id="{ED49037F-2801-742C-D79E-C9784E4E1439}"/>
              </a:ext>
            </a:extLst>
          </p:cNvPr>
          <p:cNvSpPr/>
          <p:nvPr/>
        </p:nvSpPr>
        <p:spPr>
          <a:xfrm>
            <a:off x="3238460" y="3293311"/>
            <a:ext cx="1473200" cy="508000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93" name="稻壳康帅5">
            <a:extLst>
              <a:ext uri="{FF2B5EF4-FFF2-40B4-BE49-F238E27FC236}">
                <a16:creationId xmlns:a16="http://schemas.microsoft.com/office/drawing/2014/main" id="{F6279437-E429-25AA-D2E4-20259B9C82E7}"/>
              </a:ext>
            </a:extLst>
          </p:cNvPr>
          <p:cNvSpPr/>
          <p:nvPr/>
        </p:nvSpPr>
        <p:spPr>
          <a:xfrm>
            <a:off x="7480342" y="3293311"/>
            <a:ext cx="1473200" cy="508000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96" name="稻壳康帅6">
            <a:extLst>
              <a:ext uri="{FF2B5EF4-FFF2-40B4-BE49-F238E27FC236}">
                <a16:creationId xmlns:a16="http://schemas.microsoft.com/office/drawing/2014/main" id="{7F832092-F585-FB16-D4DD-AFC36F1F38C6}"/>
              </a:ext>
            </a:extLst>
          </p:cNvPr>
          <p:cNvSpPr/>
          <p:nvPr/>
        </p:nvSpPr>
        <p:spPr>
          <a:xfrm>
            <a:off x="998470" y="2508138"/>
            <a:ext cx="1473200" cy="508000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97" name="稻壳康帅7">
            <a:extLst>
              <a:ext uri="{FF2B5EF4-FFF2-40B4-BE49-F238E27FC236}">
                <a16:creationId xmlns:a16="http://schemas.microsoft.com/office/drawing/2014/main" id="{2C4AF4E3-1705-885F-A722-D3B0964E4679}"/>
              </a:ext>
            </a:extLst>
          </p:cNvPr>
          <p:cNvSpPr/>
          <p:nvPr/>
        </p:nvSpPr>
        <p:spPr>
          <a:xfrm>
            <a:off x="9720331" y="2508138"/>
            <a:ext cx="1473200" cy="508000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00" name="稻壳康帅8">
            <a:extLst>
              <a:ext uri="{FF2B5EF4-FFF2-40B4-BE49-F238E27FC236}">
                <a16:creationId xmlns:a16="http://schemas.microsoft.com/office/drawing/2014/main" id="{505AFA40-72FB-86AE-2A46-07A7EFC1049D}"/>
              </a:ext>
            </a:extLst>
          </p:cNvPr>
          <p:cNvSpPr txBox="1"/>
          <p:nvPr/>
        </p:nvSpPr>
        <p:spPr>
          <a:xfrm>
            <a:off x="4772562" y="212360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单击添加标题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01" name="稻壳康帅9">
            <a:extLst>
              <a:ext uri="{FF2B5EF4-FFF2-40B4-BE49-F238E27FC236}">
                <a16:creationId xmlns:a16="http://schemas.microsoft.com/office/drawing/2014/main" id="{1FFA039D-46C0-F927-DC57-E3E4A9326E28}"/>
              </a:ext>
            </a:extLst>
          </p:cNvPr>
          <p:cNvSpPr txBox="1"/>
          <p:nvPr/>
        </p:nvSpPr>
        <p:spPr>
          <a:xfrm>
            <a:off x="866658" y="3154945"/>
            <a:ext cx="1794900" cy="1843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102" name="稻壳康帅10">
            <a:extLst>
              <a:ext uri="{FF2B5EF4-FFF2-40B4-BE49-F238E27FC236}">
                <a16:creationId xmlns:a16="http://schemas.microsoft.com/office/drawing/2014/main" id="{F1A11756-232F-88B0-BBD5-64BEA0A156FD}"/>
              </a:ext>
            </a:extLst>
          </p:cNvPr>
          <p:cNvSpPr txBox="1"/>
          <p:nvPr/>
        </p:nvSpPr>
        <p:spPr>
          <a:xfrm>
            <a:off x="3077610" y="3983906"/>
            <a:ext cx="1794900" cy="1843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103" name="稻壳康帅11">
            <a:extLst>
              <a:ext uri="{FF2B5EF4-FFF2-40B4-BE49-F238E27FC236}">
                <a16:creationId xmlns:a16="http://schemas.microsoft.com/office/drawing/2014/main" id="{F2495014-4CCC-EC7E-9177-145F6FF0F281}"/>
              </a:ext>
            </a:extLst>
          </p:cNvPr>
          <p:cNvSpPr txBox="1"/>
          <p:nvPr/>
        </p:nvSpPr>
        <p:spPr>
          <a:xfrm>
            <a:off x="5288562" y="4758673"/>
            <a:ext cx="1794900" cy="1843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104" name="稻壳康帅12">
            <a:extLst>
              <a:ext uri="{FF2B5EF4-FFF2-40B4-BE49-F238E27FC236}">
                <a16:creationId xmlns:a16="http://schemas.microsoft.com/office/drawing/2014/main" id="{978270E1-D083-EF7B-80C6-F4530F416FDC}"/>
              </a:ext>
            </a:extLst>
          </p:cNvPr>
          <p:cNvSpPr txBox="1"/>
          <p:nvPr/>
        </p:nvSpPr>
        <p:spPr>
          <a:xfrm>
            <a:off x="7319492" y="3983906"/>
            <a:ext cx="1794900" cy="1843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105" name="稻壳康帅13">
            <a:extLst>
              <a:ext uri="{FF2B5EF4-FFF2-40B4-BE49-F238E27FC236}">
                <a16:creationId xmlns:a16="http://schemas.microsoft.com/office/drawing/2014/main" id="{C4981B09-2A69-9412-CEA7-7A16F27245FE}"/>
              </a:ext>
            </a:extLst>
          </p:cNvPr>
          <p:cNvSpPr txBox="1"/>
          <p:nvPr/>
        </p:nvSpPr>
        <p:spPr>
          <a:xfrm>
            <a:off x="9601283" y="3154945"/>
            <a:ext cx="1794900" cy="1843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2" name="稻壳康帅14">
            <a:extLst>
              <a:ext uri="{FF2B5EF4-FFF2-40B4-BE49-F238E27FC236}">
                <a16:creationId xmlns:a16="http://schemas.microsoft.com/office/drawing/2014/main" id="{61E7305D-5EBB-BAFB-F998-A760082D0A2E}"/>
              </a:ext>
            </a:extLst>
          </p:cNvPr>
          <p:cNvSpPr txBox="1"/>
          <p:nvPr/>
        </p:nvSpPr>
        <p:spPr>
          <a:xfrm>
            <a:off x="1283058" y="2903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研究内容与应用</a:t>
            </a:r>
          </a:p>
        </p:txBody>
      </p:sp>
      <p:sp>
        <p:nvSpPr>
          <p:cNvPr id="3" name="稻壳康帅15">
            <a:extLst>
              <a:ext uri="{FF2B5EF4-FFF2-40B4-BE49-F238E27FC236}">
                <a16:creationId xmlns:a16="http://schemas.microsoft.com/office/drawing/2014/main" id="{471E5670-D163-505B-D7B7-8C08B545F554}"/>
              </a:ext>
            </a:extLst>
          </p:cNvPr>
          <p:cNvSpPr txBox="1"/>
          <p:nvPr/>
        </p:nvSpPr>
        <p:spPr>
          <a:xfrm>
            <a:off x="1320402" y="6991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The Research Content And Application</a:t>
            </a:r>
          </a:p>
        </p:txBody>
      </p:sp>
    </p:spTree>
    <p:extLst>
      <p:ext uri="{BB962C8B-B14F-4D97-AF65-F5344CB8AC3E}">
        <p14:creationId xmlns:p14="http://schemas.microsoft.com/office/powerpoint/2010/main" val="4814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稻壳康帅1">
            <a:extLst>
              <a:ext uri="{FF2B5EF4-FFF2-40B4-BE49-F238E27FC236}">
                <a16:creationId xmlns:a16="http://schemas.microsoft.com/office/drawing/2014/main" id="{B26AE184-2C7D-3C3B-C4ED-F765150B20DD}"/>
              </a:ext>
            </a:extLst>
          </p:cNvPr>
          <p:cNvGrpSpPr/>
          <p:nvPr/>
        </p:nvGrpSpPr>
        <p:grpSpPr>
          <a:xfrm flipH="1">
            <a:off x="550863" y="438080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161" name="稻壳康帅1-1">
              <a:extLst>
                <a:ext uri="{FF2B5EF4-FFF2-40B4-BE49-F238E27FC236}">
                  <a16:creationId xmlns:a16="http://schemas.microsoft.com/office/drawing/2014/main" id="{7C2E3AE5-6DA9-A3DE-0FCC-8CC6E5F11995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62" name="稻壳康帅1-2">
              <a:extLst>
                <a:ext uri="{FF2B5EF4-FFF2-40B4-BE49-F238E27FC236}">
                  <a16:creationId xmlns:a16="http://schemas.microsoft.com/office/drawing/2014/main" id="{03E55820-6EB4-A3A6-DCE5-E544362F477A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63" name="稻壳康帅1-3">
              <a:extLst>
                <a:ext uri="{FF2B5EF4-FFF2-40B4-BE49-F238E27FC236}">
                  <a16:creationId xmlns:a16="http://schemas.microsoft.com/office/drawing/2014/main" id="{848FD6E7-B6B1-1107-A7DD-1EF0DD78B2C1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166" name="稻壳康帅2">
            <a:extLst>
              <a:ext uri="{FF2B5EF4-FFF2-40B4-BE49-F238E27FC236}">
                <a16:creationId xmlns:a16="http://schemas.microsoft.com/office/drawing/2014/main" id="{59E53B3D-D59E-84CC-CE11-5CB6D214F7B3}"/>
              </a:ext>
            </a:extLst>
          </p:cNvPr>
          <p:cNvSpPr/>
          <p:nvPr/>
        </p:nvSpPr>
        <p:spPr>
          <a:xfrm>
            <a:off x="2415825" y="3691024"/>
            <a:ext cx="8870270" cy="2870113"/>
          </a:xfrm>
          <a:prstGeom prst="rect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67" name="稻壳康帅3">
            <a:extLst>
              <a:ext uri="{FF2B5EF4-FFF2-40B4-BE49-F238E27FC236}">
                <a16:creationId xmlns:a16="http://schemas.microsoft.com/office/drawing/2014/main" id="{19D863B3-15AA-7689-D53A-F1734C9DA358}"/>
              </a:ext>
            </a:extLst>
          </p:cNvPr>
          <p:cNvSpPr txBox="1"/>
          <p:nvPr/>
        </p:nvSpPr>
        <p:spPr>
          <a:xfrm>
            <a:off x="4899984" y="1966950"/>
            <a:ext cx="39947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单击此处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添加相关相关内容文本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168" name="稻壳康帅4">
            <a:extLst>
              <a:ext uri="{FF2B5EF4-FFF2-40B4-BE49-F238E27FC236}">
                <a16:creationId xmlns:a16="http://schemas.microsoft.com/office/drawing/2014/main" id="{FFFAA83F-2841-2E8F-9D7D-71A76E670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589" y="1923045"/>
            <a:ext cx="4085394" cy="4042460"/>
          </a:xfrm>
          <a:prstGeom prst="round2DiagRect">
            <a:avLst>
              <a:gd name="adj1" fmla="val 9224"/>
              <a:gd name="adj2" fmla="val 0"/>
            </a:avLst>
          </a:prstGeom>
        </p:spPr>
      </p:pic>
      <p:sp>
        <p:nvSpPr>
          <p:cNvPr id="169" name="稻壳康帅5">
            <a:extLst>
              <a:ext uri="{FF2B5EF4-FFF2-40B4-BE49-F238E27FC236}">
                <a16:creationId xmlns:a16="http://schemas.microsoft.com/office/drawing/2014/main" id="{4CB9E0F9-48FD-4FAF-9266-5EFB2536E7EE}"/>
              </a:ext>
            </a:extLst>
          </p:cNvPr>
          <p:cNvSpPr/>
          <p:nvPr/>
        </p:nvSpPr>
        <p:spPr>
          <a:xfrm>
            <a:off x="5108540" y="4166101"/>
            <a:ext cx="542111" cy="5421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MiSans Light"/>
              <a:cs typeface="+mn-cs"/>
            </a:endParaRPr>
          </a:p>
        </p:txBody>
      </p:sp>
      <p:sp>
        <p:nvSpPr>
          <p:cNvPr id="170" name="稻壳康帅6">
            <a:extLst>
              <a:ext uri="{FF2B5EF4-FFF2-40B4-BE49-F238E27FC236}">
                <a16:creationId xmlns:a16="http://schemas.microsoft.com/office/drawing/2014/main" id="{12E30CAC-BB13-E0EB-B6FC-91D0D3E262BE}"/>
              </a:ext>
            </a:extLst>
          </p:cNvPr>
          <p:cNvSpPr txBox="1"/>
          <p:nvPr/>
        </p:nvSpPr>
        <p:spPr>
          <a:xfrm>
            <a:off x="5850838" y="4047826"/>
            <a:ext cx="1828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单击添加标题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71" name="稻壳康帅7">
            <a:extLst>
              <a:ext uri="{FF2B5EF4-FFF2-40B4-BE49-F238E27FC236}">
                <a16:creationId xmlns:a16="http://schemas.microsoft.com/office/drawing/2014/main" id="{C7C9BE9F-AB3B-899A-55A3-E10A4F966520}"/>
              </a:ext>
            </a:extLst>
          </p:cNvPr>
          <p:cNvSpPr/>
          <p:nvPr/>
        </p:nvSpPr>
        <p:spPr>
          <a:xfrm>
            <a:off x="5108540" y="5363110"/>
            <a:ext cx="542111" cy="5421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MiSans Light"/>
              <a:cs typeface="+mn-cs"/>
            </a:endParaRPr>
          </a:p>
        </p:txBody>
      </p:sp>
      <p:sp>
        <p:nvSpPr>
          <p:cNvPr id="172" name="稻壳康帅8">
            <a:extLst>
              <a:ext uri="{FF2B5EF4-FFF2-40B4-BE49-F238E27FC236}">
                <a16:creationId xmlns:a16="http://schemas.microsoft.com/office/drawing/2014/main" id="{76583948-9582-8C74-EB08-260E6E6A7306}"/>
              </a:ext>
            </a:extLst>
          </p:cNvPr>
          <p:cNvSpPr txBox="1"/>
          <p:nvPr/>
        </p:nvSpPr>
        <p:spPr>
          <a:xfrm>
            <a:off x="5850838" y="5244835"/>
            <a:ext cx="2017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单击添加标题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73" name="稻壳康帅9">
            <a:extLst>
              <a:ext uri="{FF2B5EF4-FFF2-40B4-BE49-F238E27FC236}">
                <a16:creationId xmlns:a16="http://schemas.microsoft.com/office/drawing/2014/main" id="{E7F61A51-E070-BB7B-E90C-88D2AE18A1FF}"/>
              </a:ext>
            </a:extLst>
          </p:cNvPr>
          <p:cNvSpPr txBox="1"/>
          <p:nvPr/>
        </p:nvSpPr>
        <p:spPr>
          <a:xfrm>
            <a:off x="4899984" y="2796961"/>
            <a:ext cx="6386111" cy="5738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174" name="稻壳康帅10">
            <a:extLst>
              <a:ext uri="{FF2B5EF4-FFF2-40B4-BE49-F238E27FC236}">
                <a16:creationId xmlns:a16="http://schemas.microsoft.com/office/drawing/2014/main" id="{E9D9673C-CED7-46C0-578F-10D26C482CF2}"/>
              </a:ext>
            </a:extLst>
          </p:cNvPr>
          <p:cNvSpPr txBox="1"/>
          <p:nvPr/>
        </p:nvSpPr>
        <p:spPr>
          <a:xfrm>
            <a:off x="5891490" y="4430528"/>
            <a:ext cx="5194417" cy="53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175" name="稻壳康帅11">
            <a:extLst>
              <a:ext uri="{FF2B5EF4-FFF2-40B4-BE49-F238E27FC236}">
                <a16:creationId xmlns:a16="http://schemas.microsoft.com/office/drawing/2014/main" id="{495BC63F-3AE7-E266-E349-5C8D6C1C584A}"/>
              </a:ext>
            </a:extLst>
          </p:cNvPr>
          <p:cNvSpPr txBox="1"/>
          <p:nvPr/>
        </p:nvSpPr>
        <p:spPr>
          <a:xfrm>
            <a:off x="5891491" y="5610129"/>
            <a:ext cx="5194417" cy="53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pic>
        <p:nvPicPr>
          <p:cNvPr id="176" name="稻壳康帅12" descr="灯泡">
            <a:extLst>
              <a:ext uri="{FF2B5EF4-FFF2-40B4-BE49-F238E27FC236}">
                <a16:creationId xmlns:a16="http://schemas.microsoft.com/office/drawing/2014/main" id="{FAE28A70-58C9-4066-657F-853F7A5CC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9735" y="5484305"/>
            <a:ext cx="299720" cy="299720"/>
          </a:xfrm>
          <a:prstGeom prst="rect">
            <a:avLst/>
          </a:prstGeom>
        </p:spPr>
      </p:pic>
      <p:pic>
        <p:nvPicPr>
          <p:cNvPr id="177" name="稻壳康帅13" descr="靶心">
            <a:extLst>
              <a:ext uri="{FF2B5EF4-FFF2-40B4-BE49-F238E27FC236}">
                <a16:creationId xmlns:a16="http://schemas.microsoft.com/office/drawing/2014/main" id="{EBCE1729-0C8C-3CB7-890E-500DAD5BB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9735" y="4287296"/>
            <a:ext cx="299720" cy="299720"/>
          </a:xfrm>
          <a:prstGeom prst="rect">
            <a:avLst/>
          </a:prstGeom>
        </p:spPr>
      </p:pic>
      <p:sp>
        <p:nvSpPr>
          <p:cNvPr id="2" name="稻壳康帅14">
            <a:extLst>
              <a:ext uri="{FF2B5EF4-FFF2-40B4-BE49-F238E27FC236}">
                <a16:creationId xmlns:a16="http://schemas.microsoft.com/office/drawing/2014/main" id="{9A4B8753-D51E-EB47-7C4C-E4CC05F9DC28}"/>
              </a:ext>
            </a:extLst>
          </p:cNvPr>
          <p:cNvSpPr txBox="1"/>
          <p:nvPr/>
        </p:nvSpPr>
        <p:spPr>
          <a:xfrm>
            <a:off x="1283058" y="2903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研究内容与应用</a:t>
            </a:r>
          </a:p>
        </p:txBody>
      </p:sp>
      <p:sp>
        <p:nvSpPr>
          <p:cNvPr id="3" name="稻壳康帅15">
            <a:extLst>
              <a:ext uri="{FF2B5EF4-FFF2-40B4-BE49-F238E27FC236}">
                <a16:creationId xmlns:a16="http://schemas.microsoft.com/office/drawing/2014/main" id="{BB876C15-DCC8-C399-8E24-196DAC254CD7}"/>
              </a:ext>
            </a:extLst>
          </p:cNvPr>
          <p:cNvSpPr txBox="1"/>
          <p:nvPr/>
        </p:nvSpPr>
        <p:spPr>
          <a:xfrm>
            <a:off x="1320402" y="6991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The Research Content And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470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康帅1">
            <a:extLst>
              <a:ext uri="{FF2B5EF4-FFF2-40B4-BE49-F238E27FC236}">
                <a16:creationId xmlns:a16="http://schemas.microsoft.com/office/drawing/2014/main" id="{B2A95601-6F8C-1C11-70A2-BB69B31157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1F65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" name="稻壳康帅2">
            <a:extLst>
              <a:ext uri="{FF2B5EF4-FFF2-40B4-BE49-F238E27FC236}">
                <a16:creationId xmlns:a16="http://schemas.microsoft.com/office/drawing/2014/main" id="{E8D63EAF-6930-0075-81F6-DAB80C2478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5018"/>
            <a:ext cx="12191999" cy="6857995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5000"/>
            </a:blip>
            <a:srcRect/>
            <a:stretch>
              <a:fillRect t="-38958" b="-3970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8" name="稻壳康帅3">
            <a:extLst>
              <a:ext uri="{FF2B5EF4-FFF2-40B4-BE49-F238E27FC236}">
                <a16:creationId xmlns:a16="http://schemas.microsoft.com/office/drawing/2014/main" id="{F0F18B47-9F21-CFFE-CC4E-411885F59FED}"/>
              </a:ext>
            </a:extLst>
          </p:cNvPr>
          <p:cNvSpPr/>
          <p:nvPr/>
        </p:nvSpPr>
        <p:spPr>
          <a:xfrm>
            <a:off x="10668796" y="590903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9" name="稻壳康帅4">
            <a:extLst>
              <a:ext uri="{FF2B5EF4-FFF2-40B4-BE49-F238E27FC236}">
                <a16:creationId xmlns:a16="http://schemas.microsoft.com/office/drawing/2014/main" id="{E842455D-269F-246B-433F-D97646C337D7}"/>
              </a:ext>
            </a:extLst>
          </p:cNvPr>
          <p:cNvSpPr/>
          <p:nvPr/>
        </p:nvSpPr>
        <p:spPr>
          <a:xfrm>
            <a:off x="10965142" y="590903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0" name="稻壳康帅5">
            <a:extLst>
              <a:ext uri="{FF2B5EF4-FFF2-40B4-BE49-F238E27FC236}">
                <a16:creationId xmlns:a16="http://schemas.microsoft.com/office/drawing/2014/main" id="{DB680FAF-997D-9409-572A-C9D9B2DF5FA3}"/>
              </a:ext>
            </a:extLst>
          </p:cNvPr>
          <p:cNvSpPr/>
          <p:nvPr/>
        </p:nvSpPr>
        <p:spPr>
          <a:xfrm>
            <a:off x="11261489" y="5909037"/>
            <a:ext cx="132834" cy="493383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1" name="稻壳康帅6">
            <a:extLst>
              <a:ext uri="{FF2B5EF4-FFF2-40B4-BE49-F238E27FC236}">
                <a16:creationId xmlns:a16="http://schemas.microsoft.com/office/drawing/2014/main" id="{CDB72A53-A1E1-B55D-3CB8-FC7B4379A0A7}"/>
              </a:ext>
            </a:extLst>
          </p:cNvPr>
          <p:cNvSpPr/>
          <p:nvPr/>
        </p:nvSpPr>
        <p:spPr>
          <a:xfrm>
            <a:off x="10668796" y="590903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2" name="稻壳康帅7">
            <a:extLst>
              <a:ext uri="{FF2B5EF4-FFF2-40B4-BE49-F238E27FC236}">
                <a16:creationId xmlns:a16="http://schemas.microsoft.com/office/drawing/2014/main" id="{EEFF8E8B-2C2F-0D8C-C06D-AAB07602CE56}"/>
              </a:ext>
            </a:extLst>
          </p:cNvPr>
          <p:cNvSpPr/>
          <p:nvPr/>
        </p:nvSpPr>
        <p:spPr>
          <a:xfrm>
            <a:off x="10965142" y="590903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3" name="稻壳康帅8">
            <a:extLst>
              <a:ext uri="{FF2B5EF4-FFF2-40B4-BE49-F238E27FC236}">
                <a16:creationId xmlns:a16="http://schemas.microsoft.com/office/drawing/2014/main" id="{02F76EC7-212F-32AE-E06F-26D7E0A9C1DA}"/>
              </a:ext>
            </a:extLst>
          </p:cNvPr>
          <p:cNvSpPr/>
          <p:nvPr/>
        </p:nvSpPr>
        <p:spPr>
          <a:xfrm>
            <a:off x="11261489" y="5909037"/>
            <a:ext cx="132834" cy="493383"/>
          </a:xfrm>
          <a:prstGeom prst="ellipse">
            <a:avLst/>
          </a:prstGeom>
          <a:noFill/>
          <a:ln w="12700" cap="flat" cmpd="sng" algn="ctr">
            <a:solidFill>
              <a:srgbClr val="071F65"/>
            </a:solidFill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13" name="稻壳康帅9">
            <a:extLst>
              <a:ext uri="{FF2B5EF4-FFF2-40B4-BE49-F238E27FC236}">
                <a16:creationId xmlns:a16="http://schemas.microsoft.com/office/drawing/2014/main" id="{0FA39EA5-C876-FF04-4704-1FC9BB838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6030" y="1238908"/>
            <a:ext cx="6675970" cy="5619092"/>
          </a:xfrm>
          <a:custGeom>
            <a:avLst/>
            <a:gdLst>
              <a:gd name="connsiteX0" fmla="*/ 0 w 6675970"/>
              <a:gd name="connsiteY0" fmla="*/ 0 h 5619092"/>
              <a:gd name="connsiteX1" fmla="*/ 6675970 w 6675970"/>
              <a:gd name="connsiteY1" fmla="*/ 0 h 5619092"/>
              <a:gd name="connsiteX2" fmla="*/ 6675970 w 6675970"/>
              <a:gd name="connsiteY2" fmla="*/ 5619092 h 5619092"/>
              <a:gd name="connsiteX3" fmla="*/ 0 w 6675970"/>
              <a:gd name="connsiteY3" fmla="*/ 5619092 h 561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5970" h="5619092">
                <a:moveTo>
                  <a:pt x="0" y="0"/>
                </a:moveTo>
                <a:lnTo>
                  <a:pt x="6675970" y="0"/>
                </a:lnTo>
                <a:lnTo>
                  <a:pt x="6675970" y="5619092"/>
                </a:lnTo>
                <a:lnTo>
                  <a:pt x="0" y="5619092"/>
                </a:lnTo>
                <a:close/>
              </a:path>
            </a:pathLst>
          </a:custGeom>
        </p:spPr>
      </p:pic>
      <p:sp>
        <p:nvSpPr>
          <p:cNvPr id="4" name="稻壳康帅10">
            <a:extLst>
              <a:ext uri="{FF2B5EF4-FFF2-40B4-BE49-F238E27FC236}">
                <a16:creationId xmlns:a16="http://schemas.microsoft.com/office/drawing/2014/main" id="{8A9D0564-CB27-0EEF-07DA-07D6BF9AC3D2}"/>
              </a:ext>
            </a:extLst>
          </p:cNvPr>
          <p:cNvSpPr txBox="1"/>
          <p:nvPr/>
        </p:nvSpPr>
        <p:spPr>
          <a:xfrm>
            <a:off x="759895" y="2632874"/>
            <a:ext cx="5473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研究总结与建议</a:t>
            </a:r>
          </a:p>
        </p:txBody>
      </p:sp>
      <p:sp>
        <p:nvSpPr>
          <p:cNvPr id="5" name="稻壳康帅11">
            <a:extLst>
              <a:ext uri="{FF2B5EF4-FFF2-40B4-BE49-F238E27FC236}">
                <a16:creationId xmlns:a16="http://schemas.microsoft.com/office/drawing/2014/main" id="{750257A4-0F11-707E-9E2D-4135B4DBFE75}"/>
              </a:ext>
            </a:extLst>
          </p:cNvPr>
          <p:cNvSpPr txBox="1"/>
          <p:nvPr/>
        </p:nvSpPr>
        <p:spPr>
          <a:xfrm>
            <a:off x="765410" y="3889189"/>
            <a:ext cx="5635069" cy="531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2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</a:p>
        </p:txBody>
      </p:sp>
      <p:sp>
        <p:nvSpPr>
          <p:cNvPr id="6" name="稻壳康帅12">
            <a:extLst>
              <a:ext uri="{FF2B5EF4-FFF2-40B4-BE49-F238E27FC236}">
                <a16:creationId xmlns:a16="http://schemas.microsoft.com/office/drawing/2014/main" id="{A35F81BF-9DB9-5700-7518-6641B32D7D0E}"/>
              </a:ext>
            </a:extLst>
          </p:cNvPr>
          <p:cNvSpPr txBox="1"/>
          <p:nvPr/>
        </p:nvSpPr>
        <p:spPr>
          <a:xfrm>
            <a:off x="731158" y="1359353"/>
            <a:ext cx="1456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04</a:t>
            </a:r>
          </a:p>
        </p:txBody>
      </p:sp>
      <p:grpSp>
        <p:nvGrpSpPr>
          <p:cNvPr id="10" name="稻壳康帅13">
            <a:extLst>
              <a:ext uri="{FF2B5EF4-FFF2-40B4-BE49-F238E27FC236}">
                <a16:creationId xmlns:a16="http://schemas.microsoft.com/office/drawing/2014/main" id="{DB030FF6-80B5-3841-7FD7-34ABC0929997}"/>
              </a:ext>
            </a:extLst>
          </p:cNvPr>
          <p:cNvGrpSpPr/>
          <p:nvPr/>
        </p:nvGrpSpPr>
        <p:grpSpPr>
          <a:xfrm>
            <a:off x="2367178" y="2095375"/>
            <a:ext cx="748542" cy="165100"/>
            <a:chOff x="2899" y="8896"/>
            <a:chExt cx="653" cy="144"/>
          </a:xfrm>
        </p:grpSpPr>
        <p:sp>
          <p:nvSpPr>
            <p:cNvPr id="14" name="稻壳康帅13-1">
              <a:extLst>
                <a:ext uri="{FF2B5EF4-FFF2-40B4-BE49-F238E27FC236}">
                  <a16:creationId xmlns:a16="http://schemas.microsoft.com/office/drawing/2014/main" id="{8B074EFC-A302-28E5-70DC-B457EAA0E7F2}"/>
                </a:ext>
              </a:extLst>
            </p:cNvPr>
            <p:cNvSpPr/>
            <p:nvPr/>
          </p:nvSpPr>
          <p:spPr>
            <a:xfrm>
              <a:off x="2899" y="8896"/>
              <a:ext cx="143" cy="14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5" name="稻壳康帅13-2">
              <a:extLst>
                <a:ext uri="{FF2B5EF4-FFF2-40B4-BE49-F238E27FC236}">
                  <a16:creationId xmlns:a16="http://schemas.microsoft.com/office/drawing/2014/main" id="{868CE6E3-AF82-25DE-71FF-28E095805991}"/>
                </a:ext>
              </a:extLst>
            </p:cNvPr>
            <p:cNvSpPr/>
            <p:nvPr/>
          </p:nvSpPr>
          <p:spPr>
            <a:xfrm>
              <a:off x="306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6" name="稻壳康帅13-3">
              <a:extLst>
                <a:ext uri="{FF2B5EF4-FFF2-40B4-BE49-F238E27FC236}">
                  <a16:creationId xmlns:a16="http://schemas.microsoft.com/office/drawing/2014/main" id="{0BFF5FD7-4A3E-E07F-FF94-9763D6C99D0E}"/>
                </a:ext>
              </a:extLst>
            </p:cNvPr>
            <p:cNvSpPr/>
            <p:nvPr/>
          </p:nvSpPr>
          <p:spPr>
            <a:xfrm>
              <a:off x="323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7" name="稻壳康帅13-4">
              <a:extLst>
                <a:ext uri="{FF2B5EF4-FFF2-40B4-BE49-F238E27FC236}">
                  <a16:creationId xmlns:a16="http://schemas.microsoft.com/office/drawing/2014/main" id="{3C01AD10-6955-E006-AC99-AAE6743300EF}"/>
                </a:ext>
              </a:extLst>
            </p:cNvPr>
            <p:cNvSpPr/>
            <p:nvPr/>
          </p:nvSpPr>
          <p:spPr>
            <a:xfrm>
              <a:off x="340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</p:grpSp>
      <p:sp>
        <p:nvSpPr>
          <p:cNvPr id="19" name="稻壳康帅14">
            <a:extLst>
              <a:ext uri="{FF2B5EF4-FFF2-40B4-BE49-F238E27FC236}">
                <a16:creationId xmlns:a16="http://schemas.microsoft.com/office/drawing/2014/main" id="{E432BBFD-26BE-A3A2-138F-AB9D4186B23C}"/>
              </a:ext>
            </a:extLst>
          </p:cNvPr>
          <p:cNvSpPr/>
          <p:nvPr/>
        </p:nvSpPr>
        <p:spPr>
          <a:xfrm>
            <a:off x="845461" y="4855725"/>
            <a:ext cx="1342390" cy="372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20" name="稻壳康帅15">
            <a:extLst>
              <a:ext uri="{FF2B5EF4-FFF2-40B4-BE49-F238E27FC236}">
                <a16:creationId xmlns:a16="http://schemas.microsoft.com/office/drawing/2014/main" id="{0FD8C622-C32C-2471-561F-8F0EEB533910}"/>
              </a:ext>
            </a:extLst>
          </p:cNvPr>
          <p:cNvSpPr txBox="1"/>
          <p:nvPr/>
        </p:nvSpPr>
        <p:spPr>
          <a:xfrm>
            <a:off x="917216" y="4888110"/>
            <a:ext cx="119888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旗黑-55简" panose="00020600040101010101" charset="-128"/>
              </a:rPr>
              <a:t>第四部分</a:t>
            </a:r>
          </a:p>
        </p:txBody>
      </p:sp>
      <p:cxnSp>
        <p:nvCxnSpPr>
          <p:cNvPr id="22" name="稻壳康帅16">
            <a:extLst>
              <a:ext uri="{FF2B5EF4-FFF2-40B4-BE49-F238E27FC236}">
                <a16:creationId xmlns:a16="http://schemas.microsoft.com/office/drawing/2014/main" id="{F9A01EAD-E886-2037-8A8B-CFEE6C2ABAC3}"/>
              </a:ext>
            </a:extLst>
          </p:cNvPr>
          <p:cNvCxnSpPr>
            <a:cxnSpLocks/>
          </p:cNvCxnSpPr>
          <p:nvPr/>
        </p:nvCxnSpPr>
        <p:spPr>
          <a:xfrm>
            <a:off x="905181" y="3647874"/>
            <a:ext cx="5266636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稻壳康帅17">
            <a:extLst>
              <a:ext uri="{FF2B5EF4-FFF2-40B4-BE49-F238E27FC236}">
                <a16:creationId xmlns:a16="http://schemas.microsoft.com/office/drawing/2014/main" id="{CCD93675-9CA0-B1BB-FDC7-2AE4BF160E8E}"/>
              </a:ext>
            </a:extLst>
          </p:cNvPr>
          <p:cNvCxnSpPr>
            <a:cxnSpLocks/>
          </p:cNvCxnSpPr>
          <p:nvPr/>
        </p:nvCxnSpPr>
        <p:spPr>
          <a:xfrm>
            <a:off x="905181" y="3647874"/>
            <a:ext cx="85120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78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稻壳康帅1">
            <a:extLst>
              <a:ext uri="{FF2B5EF4-FFF2-40B4-BE49-F238E27FC236}">
                <a16:creationId xmlns:a16="http://schemas.microsoft.com/office/drawing/2014/main" id="{A81988B0-7599-F0E4-E463-6F32F842DCB5}"/>
              </a:ext>
            </a:extLst>
          </p:cNvPr>
          <p:cNvGrpSpPr/>
          <p:nvPr/>
        </p:nvGrpSpPr>
        <p:grpSpPr>
          <a:xfrm>
            <a:off x="6045835" y="-16618"/>
            <a:ext cx="5340350" cy="2250"/>
            <a:chOff x="9646" y="3738"/>
            <a:chExt cx="7932" cy="2250"/>
          </a:xfrm>
        </p:grpSpPr>
        <p:cxnSp>
          <p:nvCxnSpPr>
            <p:cNvPr id="44" name="稻壳康帅1-1">
              <a:extLst>
                <a:ext uri="{FF2B5EF4-FFF2-40B4-BE49-F238E27FC236}">
                  <a16:creationId xmlns:a16="http://schemas.microsoft.com/office/drawing/2014/main" id="{2F075824-62FF-FFAA-BAB5-52E5085FD285}"/>
                </a:ext>
              </a:extLst>
            </p:cNvPr>
            <p:cNvCxnSpPr/>
            <p:nvPr/>
          </p:nvCxnSpPr>
          <p:spPr>
            <a:xfrm>
              <a:off x="9646" y="3738"/>
              <a:ext cx="7932" cy="0"/>
            </a:xfrm>
            <a:prstGeom prst="line">
              <a:avLst/>
            </a:prstGeom>
            <a:ln>
              <a:solidFill>
                <a:srgbClr val="FAD4AB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稻壳康帅1-2">
              <a:extLst>
                <a:ext uri="{FF2B5EF4-FFF2-40B4-BE49-F238E27FC236}">
                  <a16:creationId xmlns:a16="http://schemas.microsoft.com/office/drawing/2014/main" id="{2D81B297-534A-DD3A-AB12-BA172AA8B8B6}"/>
                </a:ext>
              </a:extLst>
            </p:cNvPr>
            <p:cNvCxnSpPr/>
            <p:nvPr/>
          </p:nvCxnSpPr>
          <p:spPr>
            <a:xfrm>
              <a:off x="9646" y="5988"/>
              <a:ext cx="7932" cy="0"/>
            </a:xfrm>
            <a:prstGeom prst="line">
              <a:avLst/>
            </a:prstGeom>
            <a:ln>
              <a:solidFill>
                <a:srgbClr val="FAD4AB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稻壳康帅2">
            <a:extLst>
              <a:ext uri="{FF2B5EF4-FFF2-40B4-BE49-F238E27FC236}">
                <a16:creationId xmlns:a16="http://schemas.microsoft.com/office/drawing/2014/main" id="{AE595123-A329-44EB-5A00-1E0FA73A2B5B}"/>
              </a:ext>
            </a:extLst>
          </p:cNvPr>
          <p:cNvGrpSpPr/>
          <p:nvPr/>
        </p:nvGrpSpPr>
        <p:grpSpPr>
          <a:xfrm flipH="1">
            <a:off x="550863" y="438080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47" name="稻壳康帅2-1">
              <a:extLst>
                <a:ext uri="{FF2B5EF4-FFF2-40B4-BE49-F238E27FC236}">
                  <a16:creationId xmlns:a16="http://schemas.microsoft.com/office/drawing/2014/main" id="{0386DBD8-3DBD-4CD9-5DD2-E6AB85343C7A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8" name="稻壳康帅2-2">
              <a:extLst>
                <a:ext uri="{FF2B5EF4-FFF2-40B4-BE49-F238E27FC236}">
                  <a16:creationId xmlns:a16="http://schemas.microsoft.com/office/drawing/2014/main" id="{7EF78090-3FEB-EF4E-41A3-1D1C0B99A26D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49" name="稻壳康帅2-3">
              <a:extLst>
                <a:ext uri="{FF2B5EF4-FFF2-40B4-BE49-F238E27FC236}">
                  <a16:creationId xmlns:a16="http://schemas.microsoft.com/office/drawing/2014/main" id="{31B8B159-538F-4549-FFDA-1BDAE800BF87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50" name="稻壳康帅3">
            <a:extLst>
              <a:ext uri="{FF2B5EF4-FFF2-40B4-BE49-F238E27FC236}">
                <a16:creationId xmlns:a16="http://schemas.microsoft.com/office/drawing/2014/main" id="{FCF94E08-5DB3-E379-CD1B-4E9692003090}"/>
              </a:ext>
            </a:extLst>
          </p:cNvPr>
          <p:cNvSpPr txBox="1"/>
          <p:nvPr/>
        </p:nvSpPr>
        <p:spPr>
          <a:xfrm>
            <a:off x="1283058" y="2903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研究总结与建议</a:t>
            </a:r>
          </a:p>
        </p:txBody>
      </p:sp>
      <p:sp>
        <p:nvSpPr>
          <p:cNvPr id="51" name="稻壳康帅4">
            <a:extLst>
              <a:ext uri="{FF2B5EF4-FFF2-40B4-BE49-F238E27FC236}">
                <a16:creationId xmlns:a16="http://schemas.microsoft.com/office/drawing/2014/main" id="{AD655C12-18D3-D2DB-84D2-EA8E9B7DF94A}"/>
              </a:ext>
            </a:extLst>
          </p:cNvPr>
          <p:cNvSpPr txBox="1"/>
          <p:nvPr/>
        </p:nvSpPr>
        <p:spPr>
          <a:xfrm>
            <a:off x="1320402" y="6991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Research Conclusion And Suggestion</a:t>
            </a:r>
          </a:p>
        </p:txBody>
      </p:sp>
      <p:sp>
        <p:nvSpPr>
          <p:cNvPr id="128" name="稻壳康帅5">
            <a:extLst>
              <a:ext uri="{FF2B5EF4-FFF2-40B4-BE49-F238E27FC236}">
                <a16:creationId xmlns:a16="http://schemas.microsoft.com/office/drawing/2014/main" id="{E188FA8C-B868-2E8A-7962-D36B00468E72}"/>
              </a:ext>
            </a:extLst>
          </p:cNvPr>
          <p:cNvSpPr/>
          <p:nvPr/>
        </p:nvSpPr>
        <p:spPr>
          <a:xfrm>
            <a:off x="584837" y="2237245"/>
            <a:ext cx="2007506" cy="3098800"/>
          </a:xfrm>
          <a:custGeom>
            <a:avLst/>
            <a:gdLst>
              <a:gd name="connsiteX0" fmla="*/ 113344 w 2007506"/>
              <a:gd name="connsiteY0" fmla="*/ 0 h 3098800"/>
              <a:gd name="connsiteX1" fmla="*/ 353218 w 2007506"/>
              <a:gd name="connsiteY1" fmla="*/ 0 h 3098800"/>
              <a:gd name="connsiteX2" fmla="*/ 1003753 w 2007506"/>
              <a:gd name="connsiteY2" fmla="*/ 650535 h 3098800"/>
              <a:gd name="connsiteX3" fmla="*/ 1654288 w 2007506"/>
              <a:gd name="connsiteY3" fmla="*/ 0 h 3098800"/>
              <a:gd name="connsiteX4" fmla="*/ 1894162 w 2007506"/>
              <a:gd name="connsiteY4" fmla="*/ 0 h 3098800"/>
              <a:gd name="connsiteX5" fmla="*/ 2007506 w 2007506"/>
              <a:gd name="connsiteY5" fmla="*/ 113344 h 3098800"/>
              <a:gd name="connsiteX6" fmla="*/ 2007506 w 2007506"/>
              <a:gd name="connsiteY6" fmla="*/ 2985456 h 3098800"/>
              <a:gd name="connsiteX7" fmla="*/ 1894162 w 2007506"/>
              <a:gd name="connsiteY7" fmla="*/ 3098800 h 3098800"/>
              <a:gd name="connsiteX8" fmla="*/ 113344 w 2007506"/>
              <a:gd name="connsiteY8" fmla="*/ 3098800 h 3098800"/>
              <a:gd name="connsiteX9" fmla="*/ 0 w 2007506"/>
              <a:gd name="connsiteY9" fmla="*/ 2985456 h 3098800"/>
              <a:gd name="connsiteX10" fmla="*/ 0 w 2007506"/>
              <a:gd name="connsiteY10" fmla="*/ 113344 h 3098800"/>
              <a:gd name="connsiteX11" fmla="*/ 113344 w 2007506"/>
              <a:gd name="connsiteY11" fmla="*/ 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7506" h="3098800">
                <a:moveTo>
                  <a:pt x="113344" y="0"/>
                </a:moveTo>
                <a:lnTo>
                  <a:pt x="353218" y="0"/>
                </a:lnTo>
                <a:cubicBezTo>
                  <a:pt x="353218" y="359281"/>
                  <a:pt x="644472" y="650535"/>
                  <a:pt x="1003753" y="650535"/>
                </a:cubicBezTo>
                <a:cubicBezTo>
                  <a:pt x="1363034" y="650535"/>
                  <a:pt x="1654288" y="359281"/>
                  <a:pt x="1654288" y="0"/>
                </a:cubicBezTo>
                <a:lnTo>
                  <a:pt x="1894162" y="0"/>
                </a:lnTo>
                <a:cubicBezTo>
                  <a:pt x="1956760" y="0"/>
                  <a:pt x="2007506" y="50746"/>
                  <a:pt x="2007506" y="113344"/>
                </a:cubicBezTo>
                <a:lnTo>
                  <a:pt x="2007506" y="2985456"/>
                </a:lnTo>
                <a:cubicBezTo>
                  <a:pt x="2007506" y="3048054"/>
                  <a:pt x="1956760" y="3098800"/>
                  <a:pt x="1894162" y="3098800"/>
                </a:cubicBezTo>
                <a:lnTo>
                  <a:pt x="113344" y="3098800"/>
                </a:lnTo>
                <a:cubicBezTo>
                  <a:pt x="50746" y="3098800"/>
                  <a:pt x="0" y="3048054"/>
                  <a:pt x="0" y="2985456"/>
                </a:cubicBezTo>
                <a:lnTo>
                  <a:pt x="0" y="113344"/>
                </a:lnTo>
                <a:cubicBezTo>
                  <a:pt x="0" y="50746"/>
                  <a:pt x="50746" y="0"/>
                  <a:pt x="113344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29" name="稻壳康帅6">
            <a:extLst>
              <a:ext uri="{FF2B5EF4-FFF2-40B4-BE49-F238E27FC236}">
                <a16:creationId xmlns:a16="http://schemas.microsoft.com/office/drawing/2014/main" id="{FAE31563-4960-137D-AAC4-2B63ADD4A2A1}"/>
              </a:ext>
            </a:extLst>
          </p:cNvPr>
          <p:cNvSpPr/>
          <p:nvPr/>
        </p:nvSpPr>
        <p:spPr>
          <a:xfrm>
            <a:off x="1013576" y="1662232"/>
            <a:ext cx="1150030" cy="1150028"/>
          </a:xfrm>
          <a:prstGeom prst="ellipse">
            <a:avLst/>
          </a:prstGeom>
          <a:gradFill flip="none" rotWithShape="1">
            <a:gsLst>
              <a:gs pos="81000">
                <a:srgbClr val="708EEE">
                  <a:alpha val="0"/>
                </a:srgbClr>
              </a:gs>
              <a:gs pos="100000">
                <a:srgbClr val="2254F4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30" name="稻壳康帅7">
            <a:extLst>
              <a:ext uri="{FF2B5EF4-FFF2-40B4-BE49-F238E27FC236}">
                <a16:creationId xmlns:a16="http://schemas.microsoft.com/office/drawing/2014/main" id="{4129E539-1EAC-8C2A-1F1B-0C22B8DB5B10}"/>
              </a:ext>
            </a:extLst>
          </p:cNvPr>
          <p:cNvSpPr/>
          <p:nvPr/>
        </p:nvSpPr>
        <p:spPr>
          <a:xfrm>
            <a:off x="1131390" y="1780045"/>
            <a:ext cx="914400" cy="914400"/>
          </a:xfrm>
          <a:prstGeom prst="ellipse">
            <a:avLst/>
          </a:prstGeom>
          <a:gradFill>
            <a:gsLst>
              <a:gs pos="0">
                <a:srgbClr val="071F65"/>
              </a:gs>
              <a:gs pos="100000">
                <a:srgbClr val="071F65"/>
              </a:gs>
            </a:gsLst>
            <a:lin ang="2700000" scaled="0"/>
          </a:gradFill>
          <a:ln w="9525" cap="flat">
            <a:noFill/>
            <a:prstDash val="solid"/>
            <a:miter/>
          </a:ln>
          <a:effectLst>
            <a:outerShdw blurRad="152400" dist="76200" dir="270000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31" name="稻壳康帅8">
            <a:extLst>
              <a:ext uri="{FF2B5EF4-FFF2-40B4-BE49-F238E27FC236}">
                <a16:creationId xmlns:a16="http://schemas.microsoft.com/office/drawing/2014/main" id="{F0C156BA-D662-5FCF-412F-1FF27304DA6F}"/>
              </a:ext>
            </a:extLst>
          </p:cNvPr>
          <p:cNvSpPr txBox="1"/>
          <p:nvPr/>
        </p:nvSpPr>
        <p:spPr>
          <a:xfrm>
            <a:off x="856578" y="3011100"/>
            <a:ext cx="1464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00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添加标题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32" name="稻壳康帅9">
            <a:extLst>
              <a:ext uri="{FF2B5EF4-FFF2-40B4-BE49-F238E27FC236}">
                <a16:creationId xmlns:a16="http://schemas.microsoft.com/office/drawing/2014/main" id="{29AC3802-A1A3-B649-68F9-02792A5E570E}"/>
              </a:ext>
            </a:extLst>
          </p:cNvPr>
          <p:cNvSpPr txBox="1"/>
          <p:nvPr/>
        </p:nvSpPr>
        <p:spPr>
          <a:xfrm>
            <a:off x="1231475" y="2006413"/>
            <a:ext cx="714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01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33" name="稻壳康帅10">
            <a:extLst>
              <a:ext uri="{FF2B5EF4-FFF2-40B4-BE49-F238E27FC236}">
                <a16:creationId xmlns:a16="http://schemas.microsoft.com/office/drawing/2014/main" id="{18264572-8D93-2805-1CB5-DBF3DE4EC5EF}"/>
              </a:ext>
            </a:extLst>
          </p:cNvPr>
          <p:cNvSpPr/>
          <p:nvPr/>
        </p:nvSpPr>
        <p:spPr>
          <a:xfrm>
            <a:off x="2783298" y="2868771"/>
            <a:ext cx="2007506" cy="3098800"/>
          </a:xfrm>
          <a:custGeom>
            <a:avLst/>
            <a:gdLst>
              <a:gd name="connsiteX0" fmla="*/ 113344 w 2007506"/>
              <a:gd name="connsiteY0" fmla="*/ 0 h 3098800"/>
              <a:gd name="connsiteX1" fmla="*/ 353218 w 2007506"/>
              <a:gd name="connsiteY1" fmla="*/ 0 h 3098800"/>
              <a:gd name="connsiteX2" fmla="*/ 1003753 w 2007506"/>
              <a:gd name="connsiteY2" fmla="*/ 650535 h 3098800"/>
              <a:gd name="connsiteX3" fmla="*/ 1654288 w 2007506"/>
              <a:gd name="connsiteY3" fmla="*/ 0 h 3098800"/>
              <a:gd name="connsiteX4" fmla="*/ 1894162 w 2007506"/>
              <a:gd name="connsiteY4" fmla="*/ 0 h 3098800"/>
              <a:gd name="connsiteX5" fmla="*/ 2007506 w 2007506"/>
              <a:gd name="connsiteY5" fmla="*/ 113344 h 3098800"/>
              <a:gd name="connsiteX6" fmla="*/ 2007506 w 2007506"/>
              <a:gd name="connsiteY6" fmla="*/ 2985456 h 3098800"/>
              <a:gd name="connsiteX7" fmla="*/ 1894162 w 2007506"/>
              <a:gd name="connsiteY7" fmla="*/ 3098800 h 3098800"/>
              <a:gd name="connsiteX8" fmla="*/ 113344 w 2007506"/>
              <a:gd name="connsiteY8" fmla="*/ 3098800 h 3098800"/>
              <a:gd name="connsiteX9" fmla="*/ 0 w 2007506"/>
              <a:gd name="connsiteY9" fmla="*/ 2985456 h 3098800"/>
              <a:gd name="connsiteX10" fmla="*/ 0 w 2007506"/>
              <a:gd name="connsiteY10" fmla="*/ 113344 h 3098800"/>
              <a:gd name="connsiteX11" fmla="*/ 113344 w 2007506"/>
              <a:gd name="connsiteY11" fmla="*/ 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7506" h="3098800">
                <a:moveTo>
                  <a:pt x="113344" y="0"/>
                </a:moveTo>
                <a:lnTo>
                  <a:pt x="353218" y="0"/>
                </a:lnTo>
                <a:cubicBezTo>
                  <a:pt x="353218" y="359281"/>
                  <a:pt x="644472" y="650535"/>
                  <a:pt x="1003753" y="650535"/>
                </a:cubicBezTo>
                <a:cubicBezTo>
                  <a:pt x="1363034" y="650535"/>
                  <a:pt x="1654288" y="359281"/>
                  <a:pt x="1654288" y="0"/>
                </a:cubicBezTo>
                <a:lnTo>
                  <a:pt x="1894162" y="0"/>
                </a:lnTo>
                <a:cubicBezTo>
                  <a:pt x="1956760" y="0"/>
                  <a:pt x="2007506" y="50746"/>
                  <a:pt x="2007506" y="113344"/>
                </a:cubicBezTo>
                <a:lnTo>
                  <a:pt x="2007506" y="2985456"/>
                </a:lnTo>
                <a:cubicBezTo>
                  <a:pt x="2007506" y="3048054"/>
                  <a:pt x="1956760" y="3098800"/>
                  <a:pt x="1894162" y="3098800"/>
                </a:cubicBezTo>
                <a:lnTo>
                  <a:pt x="113344" y="3098800"/>
                </a:lnTo>
                <a:cubicBezTo>
                  <a:pt x="50746" y="3098800"/>
                  <a:pt x="0" y="3048054"/>
                  <a:pt x="0" y="2985456"/>
                </a:cubicBezTo>
                <a:lnTo>
                  <a:pt x="0" y="113344"/>
                </a:lnTo>
                <a:cubicBezTo>
                  <a:pt x="0" y="50746"/>
                  <a:pt x="50746" y="0"/>
                  <a:pt x="113344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34" name="稻壳康帅11">
            <a:extLst>
              <a:ext uri="{FF2B5EF4-FFF2-40B4-BE49-F238E27FC236}">
                <a16:creationId xmlns:a16="http://schemas.microsoft.com/office/drawing/2014/main" id="{337CD2BE-0152-A1C8-5E4A-E7A9AA1970A9}"/>
              </a:ext>
            </a:extLst>
          </p:cNvPr>
          <p:cNvSpPr/>
          <p:nvPr/>
        </p:nvSpPr>
        <p:spPr>
          <a:xfrm>
            <a:off x="3233184" y="2314904"/>
            <a:ext cx="1107735" cy="1107735"/>
          </a:xfrm>
          <a:prstGeom prst="ellipse">
            <a:avLst/>
          </a:prstGeom>
          <a:gradFill flip="none" rotWithShape="1">
            <a:gsLst>
              <a:gs pos="81000">
                <a:srgbClr val="708EEE">
                  <a:alpha val="0"/>
                </a:srgbClr>
              </a:gs>
              <a:gs pos="100000">
                <a:srgbClr val="2254F4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35" name="稻壳康帅12">
            <a:extLst>
              <a:ext uri="{FF2B5EF4-FFF2-40B4-BE49-F238E27FC236}">
                <a16:creationId xmlns:a16="http://schemas.microsoft.com/office/drawing/2014/main" id="{5560A891-6338-BBF3-CF66-371ECD0583C0}"/>
              </a:ext>
            </a:extLst>
          </p:cNvPr>
          <p:cNvSpPr/>
          <p:nvPr/>
        </p:nvSpPr>
        <p:spPr>
          <a:xfrm>
            <a:off x="3329851" y="2411571"/>
            <a:ext cx="914400" cy="914400"/>
          </a:xfrm>
          <a:prstGeom prst="ellipse">
            <a:avLst/>
          </a:prstGeom>
          <a:gradFill>
            <a:gsLst>
              <a:gs pos="0">
                <a:srgbClr val="071F65"/>
              </a:gs>
              <a:gs pos="100000">
                <a:srgbClr val="071F65"/>
              </a:gs>
            </a:gsLst>
            <a:lin ang="2700000" scaled="0"/>
          </a:gradFill>
          <a:ln w="9525" cap="flat">
            <a:noFill/>
            <a:prstDash val="solid"/>
            <a:miter/>
          </a:ln>
          <a:effectLst>
            <a:outerShdw blurRad="152400" dist="76200" dir="270000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36" name="稻壳康帅13">
            <a:extLst>
              <a:ext uri="{FF2B5EF4-FFF2-40B4-BE49-F238E27FC236}">
                <a16:creationId xmlns:a16="http://schemas.microsoft.com/office/drawing/2014/main" id="{FFD6B8FE-8BEA-B433-77F9-40554C644FB8}"/>
              </a:ext>
            </a:extLst>
          </p:cNvPr>
          <p:cNvSpPr txBox="1"/>
          <p:nvPr/>
        </p:nvSpPr>
        <p:spPr>
          <a:xfrm>
            <a:off x="3055039" y="3642626"/>
            <a:ext cx="1464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00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添加标题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37" name="稻壳康帅14">
            <a:extLst>
              <a:ext uri="{FF2B5EF4-FFF2-40B4-BE49-F238E27FC236}">
                <a16:creationId xmlns:a16="http://schemas.microsoft.com/office/drawing/2014/main" id="{ABE6DE95-A5A6-9C46-1F3D-3462CB5B33FF}"/>
              </a:ext>
            </a:extLst>
          </p:cNvPr>
          <p:cNvSpPr txBox="1"/>
          <p:nvPr/>
        </p:nvSpPr>
        <p:spPr>
          <a:xfrm>
            <a:off x="3429936" y="2637939"/>
            <a:ext cx="714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02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38" name="稻壳康帅15">
            <a:extLst>
              <a:ext uri="{FF2B5EF4-FFF2-40B4-BE49-F238E27FC236}">
                <a16:creationId xmlns:a16="http://schemas.microsoft.com/office/drawing/2014/main" id="{5C1EFA66-FF8E-564A-4EA3-3089AF8E2DB3}"/>
              </a:ext>
            </a:extLst>
          </p:cNvPr>
          <p:cNvSpPr/>
          <p:nvPr/>
        </p:nvSpPr>
        <p:spPr>
          <a:xfrm>
            <a:off x="4981759" y="2237245"/>
            <a:ext cx="2007506" cy="3098800"/>
          </a:xfrm>
          <a:custGeom>
            <a:avLst/>
            <a:gdLst>
              <a:gd name="connsiteX0" fmla="*/ 113344 w 2007506"/>
              <a:gd name="connsiteY0" fmla="*/ 0 h 3098800"/>
              <a:gd name="connsiteX1" fmla="*/ 353217 w 2007506"/>
              <a:gd name="connsiteY1" fmla="*/ 0 h 3098800"/>
              <a:gd name="connsiteX2" fmla="*/ 1003752 w 2007506"/>
              <a:gd name="connsiteY2" fmla="*/ 650535 h 3098800"/>
              <a:gd name="connsiteX3" fmla="*/ 1654287 w 2007506"/>
              <a:gd name="connsiteY3" fmla="*/ 0 h 3098800"/>
              <a:gd name="connsiteX4" fmla="*/ 1894162 w 2007506"/>
              <a:gd name="connsiteY4" fmla="*/ 0 h 3098800"/>
              <a:gd name="connsiteX5" fmla="*/ 2007506 w 2007506"/>
              <a:gd name="connsiteY5" fmla="*/ 113344 h 3098800"/>
              <a:gd name="connsiteX6" fmla="*/ 2007506 w 2007506"/>
              <a:gd name="connsiteY6" fmla="*/ 2985456 h 3098800"/>
              <a:gd name="connsiteX7" fmla="*/ 1894162 w 2007506"/>
              <a:gd name="connsiteY7" fmla="*/ 3098800 h 3098800"/>
              <a:gd name="connsiteX8" fmla="*/ 113344 w 2007506"/>
              <a:gd name="connsiteY8" fmla="*/ 3098800 h 3098800"/>
              <a:gd name="connsiteX9" fmla="*/ 0 w 2007506"/>
              <a:gd name="connsiteY9" fmla="*/ 2985456 h 3098800"/>
              <a:gd name="connsiteX10" fmla="*/ 0 w 2007506"/>
              <a:gd name="connsiteY10" fmla="*/ 113344 h 3098800"/>
              <a:gd name="connsiteX11" fmla="*/ 113344 w 2007506"/>
              <a:gd name="connsiteY11" fmla="*/ 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7506" h="3098800">
                <a:moveTo>
                  <a:pt x="113344" y="0"/>
                </a:moveTo>
                <a:lnTo>
                  <a:pt x="353217" y="0"/>
                </a:lnTo>
                <a:cubicBezTo>
                  <a:pt x="353217" y="359281"/>
                  <a:pt x="644471" y="650535"/>
                  <a:pt x="1003752" y="650535"/>
                </a:cubicBezTo>
                <a:cubicBezTo>
                  <a:pt x="1363033" y="650535"/>
                  <a:pt x="1654287" y="359281"/>
                  <a:pt x="1654287" y="0"/>
                </a:cubicBezTo>
                <a:lnTo>
                  <a:pt x="1894162" y="0"/>
                </a:lnTo>
                <a:cubicBezTo>
                  <a:pt x="1956760" y="0"/>
                  <a:pt x="2007506" y="50746"/>
                  <a:pt x="2007506" y="113344"/>
                </a:cubicBezTo>
                <a:lnTo>
                  <a:pt x="2007506" y="2985456"/>
                </a:lnTo>
                <a:cubicBezTo>
                  <a:pt x="2007506" y="3048054"/>
                  <a:pt x="1956760" y="3098800"/>
                  <a:pt x="1894162" y="3098800"/>
                </a:cubicBezTo>
                <a:lnTo>
                  <a:pt x="113344" y="3098800"/>
                </a:lnTo>
                <a:cubicBezTo>
                  <a:pt x="50746" y="3098800"/>
                  <a:pt x="0" y="3048054"/>
                  <a:pt x="0" y="2985456"/>
                </a:cubicBezTo>
                <a:lnTo>
                  <a:pt x="0" y="113344"/>
                </a:lnTo>
                <a:cubicBezTo>
                  <a:pt x="0" y="50746"/>
                  <a:pt x="50746" y="0"/>
                  <a:pt x="113344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39" name="稻壳康帅16">
            <a:extLst>
              <a:ext uri="{FF2B5EF4-FFF2-40B4-BE49-F238E27FC236}">
                <a16:creationId xmlns:a16="http://schemas.microsoft.com/office/drawing/2014/main" id="{1F3EC5BC-D749-847A-6F3B-FEFA0A1500CE}"/>
              </a:ext>
            </a:extLst>
          </p:cNvPr>
          <p:cNvSpPr/>
          <p:nvPr/>
        </p:nvSpPr>
        <p:spPr>
          <a:xfrm>
            <a:off x="5431644" y="1683378"/>
            <a:ext cx="1107735" cy="1107735"/>
          </a:xfrm>
          <a:prstGeom prst="ellipse">
            <a:avLst/>
          </a:prstGeom>
          <a:gradFill flip="none" rotWithShape="1">
            <a:gsLst>
              <a:gs pos="81000">
                <a:srgbClr val="071F65">
                  <a:alpha val="0"/>
                </a:srgbClr>
              </a:gs>
              <a:gs pos="100000">
                <a:srgbClr val="071F65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40" name="稻壳康帅17">
            <a:extLst>
              <a:ext uri="{FF2B5EF4-FFF2-40B4-BE49-F238E27FC236}">
                <a16:creationId xmlns:a16="http://schemas.microsoft.com/office/drawing/2014/main" id="{CE63F22A-A71A-367C-80F6-853A4420886A}"/>
              </a:ext>
            </a:extLst>
          </p:cNvPr>
          <p:cNvSpPr/>
          <p:nvPr/>
        </p:nvSpPr>
        <p:spPr>
          <a:xfrm>
            <a:off x="5528311" y="1780045"/>
            <a:ext cx="914400" cy="914400"/>
          </a:xfrm>
          <a:prstGeom prst="ellipse">
            <a:avLst/>
          </a:prstGeom>
          <a:gradFill>
            <a:gsLst>
              <a:gs pos="0">
                <a:srgbClr val="071F65"/>
              </a:gs>
              <a:gs pos="100000">
                <a:srgbClr val="071F65"/>
              </a:gs>
            </a:gsLst>
            <a:lin ang="2700000" scaled="0"/>
          </a:gradFill>
          <a:ln w="9525" cap="flat">
            <a:noFill/>
            <a:prstDash val="solid"/>
            <a:miter/>
          </a:ln>
          <a:effectLst>
            <a:outerShdw blurRad="152400" dist="76200" dir="270000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41" name="稻壳康帅18">
            <a:extLst>
              <a:ext uri="{FF2B5EF4-FFF2-40B4-BE49-F238E27FC236}">
                <a16:creationId xmlns:a16="http://schemas.microsoft.com/office/drawing/2014/main" id="{7BB065DD-4DCC-18F5-5EB7-260DFAD923EF}"/>
              </a:ext>
            </a:extLst>
          </p:cNvPr>
          <p:cNvSpPr txBox="1"/>
          <p:nvPr/>
        </p:nvSpPr>
        <p:spPr>
          <a:xfrm>
            <a:off x="5253500" y="3011100"/>
            <a:ext cx="1464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00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添加标题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42" name="稻壳康帅19">
            <a:extLst>
              <a:ext uri="{FF2B5EF4-FFF2-40B4-BE49-F238E27FC236}">
                <a16:creationId xmlns:a16="http://schemas.microsoft.com/office/drawing/2014/main" id="{2080DA7E-83E3-E26F-87DB-E76EA713001E}"/>
              </a:ext>
            </a:extLst>
          </p:cNvPr>
          <p:cNvSpPr txBox="1"/>
          <p:nvPr/>
        </p:nvSpPr>
        <p:spPr>
          <a:xfrm>
            <a:off x="5628397" y="2006413"/>
            <a:ext cx="714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43" name="稻壳康帅20">
            <a:extLst>
              <a:ext uri="{FF2B5EF4-FFF2-40B4-BE49-F238E27FC236}">
                <a16:creationId xmlns:a16="http://schemas.microsoft.com/office/drawing/2014/main" id="{5C1DCA8F-E603-AF81-5D30-06E46F690BA3}"/>
              </a:ext>
            </a:extLst>
          </p:cNvPr>
          <p:cNvSpPr/>
          <p:nvPr/>
        </p:nvSpPr>
        <p:spPr>
          <a:xfrm>
            <a:off x="7180220" y="2868771"/>
            <a:ext cx="2007506" cy="3098800"/>
          </a:xfrm>
          <a:custGeom>
            <a:avLst/>
            <a:gdLst>
              <a:gd name="connsiteX0" fmla="*/ 113344 w 2007506"/>
              <a:gd name="connsiteY0" fmla="*/ 0 h 3098800"/>
              <a:gd name="connsiteX1" fmla="*/ 353218 w 2007506"/>
              <a:gd name="connsiteY1" fmla="*/ 0 h 3098800"/>
              <a:gd name="connsiteX2" fmla="*/ 1003753 w 2007506"/>
              <a:gd name="connsiteY2" fmla="*/ 650535 h 3098800"/>
              <a:gd name="connsiteX3" fmla="*/ 1654288 w 2007506"/>
              <a:gd name="connsiteY3" fmla="*/ 0 h 3098800"/>
              <a:gd name="connsiteX4" fmla="*/ 1894162 w 2007506"/>
              <a:gd name="connsiteY4" fmla="*/ 0 h 3098800"/>
              <a:gd name="connsiteX5" fmla="*/ 2007506 w 2007506"/>
              <a:gd name="connsiteY5" fmla="*/ 113344 h 3098800"/>
              <a:gd name="connsiteX6" fmla="*/ 2007506 w 2007506"/>
              <a:gd name="connsiteY6" fmla="*/ 2985456 h 3098800"/>
              <a:gd name="connsiteX7" fmla="*/ 1894162 w 2007506"/>
              <a:gd name="connsiteY7" fmla="*/ 3098800 h 3098800"/>
              <a:gd name="connsiteX8" fmla="*/ 113344 w 2007506"/>
              <a:gd name="connsiteY8" fmla="*/ 3098800 h 3098800"/>
              <a:gd name="connsiteX9" fmla="*/ 0 w 2007506"/>
              <a:gd name="connsiteY9" fmla="*/ 2985456 h 3098800"/>
              <a:gd name="connsiteX10" fmla="*/ 0 w 2007506"/>
              <a:gd name="connsiteY10" fmla="*/ 113344 h 3098800"/>
              <a:gd name="connsiteX11" fmla="*/ 113344 w 2007506"/>
              <a:gd name="connsiteY11" fmla="*/ 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7506" h="3098800">
                <a:moveTo>
                  <a:pt x="113344" y="0"/>
                </a:moveTo>
                <a:lnTo>
                  <a:pt x="353218" y="0"/>
                </a:lnTo>
                <a:cubicBezTo>
                  <a:pt x="353218" y="359281"/>
                  <a:pt x="644472" y="650535"/>
                  <a:pt x="1003753" y="650535"/>
                </a:cubicBezTo>
                <a:cubicBezTo>
                  <a:pt x="1363034" y="650535"/>
                  <a:pt x="1654288" y="359281"/>
                  <a:pt x="1654288" y="0"/>
                </a:cubicBezTo>
                <a:lnTo>
                  <a:pt x="1894162" y="0"/>
                </a:lnTo>
                <a:cubicBezTo>
                  <a:pt x="1956760" y="0"/>
                  <a:pt x="2007506" y="50746"/>
                  <a:pt x="2007506" y="113344"/>
                </a:cubicBezTo>
                <a:lnTo>
                  <a:pt x="2007506" y="2985456"/>
                </a:lnTo>
                <a:cubicBezTo>
                  <a:pt x="2007506" y="3048054"/>
                  <a:pt x="1956760" y="3098800"/>
                  <a:pt x="1894162" y="3098800"/>
                </a:cubicBezTo>
                <a:lnTo>
                  <a:pt x="113344" y="3098800"/>
                </a:lnTo>
                <a:cubicBezTo>
                  <a:pt x="50746" y="3098800"/>
                  <a:pt x="0" y="3048054"/>
                  <a:pt x="0" y="2985456"/>
                </a:cubicBezTo>
                <a:lnTo>
                  <a:pt x="0" y="113344"/>
                </a:lnTo>
                <a:cubicBezTo>
                  <a:pt x="0" y="50746"/>
                  <a:pt x="50746" y="0"/>
                  <a:pt x="113344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44" name="稻壳康帅21">
            <a:extLst>
              <a:ext uri="{FF2B5EF4-FFF2-40B4-BE49-F238E27FC236}">
                <a16:creationId xmlns:a16="http://schemas.microsoft.com/office/drawing/2014/main" id="{2B163E0E-436A-6005-D928-63FD1BF83576}"/>
              </a:ext>
            </a:extLst>
          </p:cNvPr>
          <p:cNvSpPr/>
          <p:nvPr/>
        </p:nvSpPr>
        <p:spPr>
          <a:xfrm>
            <a:off x="7630106" y="2314904"/>
            <a:ext cx="1107735" cy="1107735"/>
          </a:xfrm>
          <a:prstGeom prst="ellipse">
            <a:avLst/>
          </a:prstGeom>
          <a:gradFill flip="none" rotWithShape="1">
            <a:gsLst>
              <a:gs pos="81000">
                <a:srgbClr val="708EEE">
                  <a:alpha val="0"/>
                </a:srgbClr>
              </a:gs>
              <a:gs pos="100000">
                <a:srgbClr val="2254F4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45" name="稻壳康帅22">
            <a:extLst>
              <a:ext uri="{FF2B5EF4-FFF2-40B4-BE49-F238E27FC236}">
                <a16:creationId xmlns:a16="http://schemas.microsoft.com/office/drawing/2014/main" id="{C54B0830-3B0C-19D6-1120-8876D1DAE9A8}"/>
              </a:ext>
            </a:extLst>
          </p:cNvPr>
          <p:cNvSpPr/>
          <p:nvPr/>
        </p:nvSpPr>
        <p:spPr>
          <a:xfrm>
            <a:off x="7726773" y="2411571"/>
            <a:ext cx="914400" cy="914400"/>
          </a:xfrm>
          <a:prstGeom prst="ellipse">
            <a:avLst/>
          </a:prstGeom>
          <a:gradFill>
            <a:gsLst>
              <a:gs pos="0">
                <a:srgbClr val="071F65"/>
              </a:gs>
              <a:gs pos="100000">
                <a:srgbClr val="071F65"/>
              </a:gs>
            </a:gsLst>
            <a:lin ang="2700000" scaled="0"/>
          </a:gradFill>
          <a:ln w="9525" cap="flat">
            <a:noFill/>
            <a:prstDash val="solid"/>
            <a:miter/>
          </a:ln>
          <a:effectLst>
            <a:outerShdw blurRad="152400" dist="76200" dir="270000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46" name="稻壳康帅23">
            <a:extLst>
              <a:ext uri="{FF2B5EF4-FFF2-40B4-BE49-F238E27FC236}">
                <a16:creationId xmlns:a16="http://schemas.microsoft.com/office/drawing/2014/main" id="{EE2ED694-D512-0AA4-427E-3A64AE875203}"/>
              </a:ext>
            </a:extLst>
          </p:cNvPr>
          <p:cNvSpPr txBox="1"/>
          <p:nvPr/>
        </p:nvSpPr>
        <p:spPr>
          <a:xfrm>
            <a:off x="7826858" y="2637939"/>
            <a:ext cx="714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04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47" name="稻壳康帅24">
            <a:extLst>
              <a:ext uri="{FF2B5EF4-FFF2-40B4-BE49-F238E27FC236}">
                <a16:creationId xmlns:a16="http://schemas.microsoft.com/office/drawing/2014/main" id="{5AA1FF62-085F-8FCC-2EE8-58CCC11F58D0}"/>
              </a:ext>
            </a:extLst>
          </p:cNvPr>
          <p:cNvSpPr txBox="1"/>
          <p:nvPr/>
        </p:nvSpPr>
        <p:spPr>
          <a:xfrm>
            <a:off x="7451961" y="3642626"/>
            <a:ext cx="1464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00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添加标题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48" name="稻壳康帅25">
            <a:extLst>
              <a:ext uri="{FF2B5EF4-FFF2-40B4-BE49-F238E27FC236}">
                <a16:creationId xmlns:a16="http://schemas.microsoft.com/office/drawing/2014/main" id="{16088B96-7DCC-8227-A087-DE43204E15E7}"/>
              </a:ext>
            </a:extLst>
          </p:cNvPr>
          <p:cNvSpPr/>
          <p:nvPr/>
        </p:nvSpPr>
        <p:spPr>
          <a:xfrm>
            <a:off x="9378679" y="2237245"/>
            <a:ext cx="2007506" cy="3098800"/>
          </a:xfrm>
          <a:custGeom>
            <a:avLst/>
            <a:gdLst>
              <a:gd name="connsiteX0" fmla="*/ 113344 w 2007506"/>
              <a:gd name="connsiteY0" fmla="*/ 0 h 3098800"/>
              <a:gd name="connsiteX1" fmla="*/ 353218 w 2007506"/>
              <a:gd name="connsiteY1" fmla="*/ 0 h 3098800"/>
              <a:gd name="connsiteX2" fmla="*/ 1003753 w 2007506"/>
              <a:gd name="connsiteY2" fmla="*/ 650535 h 3098800"/>
              <a:gd name="connsiteX3" fmla="*/ 1654288 w 2007506"/>
              <a:gd name="connsiteY3" fmla="*/ 0 h 3098800"/>
              <a:gd name="connsiteX4" fmla="*/ 1894162 w 2007506"/>
              <a:gd name="connsiteY4" fmla="*/ 0 h 3098800"/>
              <a:gd name="connsiteX5" fmla="*/ 2007506 w 2007506"/>
              <a:gd name="connsiteY5" fmla="*/ 113344 h 3098800"/>
              <a:gd name="connsiteX6" fmla="*/ 2007506 w 2007506"/>
              <a:gd name="connsiteY6" fmla="*/ 2985456 h 3098800"/>
              <a:gd name="connsiteX7" fmla="*/ 1894162 w 2007506"/>
              <a:gd name="connsiteY7" fmla="*/ 3098800 h 3098800"/>
              <a:gd name="connsiteX8" fmla="*/ 113344 w 2007506"/>
              <a:gd name="connsiteY8" fmla="*/ 3098800 h 3098800"/>
              <a:gd name="connsiteX9" fmla="*/ 0 w 2007506"/>
              <a:gd name="connsiteY9" fmla="*/ 2985456 h 3098800"/>
              <a:gd name="connsiteX10" fmla="*/ 0 w 2007506"/>
              <a:gd name="connsiteY10" fmla="*/ 113344 h 3098800"/>
              <a:gd name="connsiteX11" fmla="*/ 113344 w 2007506"/>
              <a:gd name="connsiteY11" fmla="*/ 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7506" h="3098800">
                <a:moveTo>
                  <a:pt x="113344" y="0"/>
                </a:moveTo>
                <a:lnTo>
                  <a:pt x="353218" y="0"/>
                </a:lnTo>
                <a:cubicBezTo>
                  <a:pt x="353218" y="359281"/>
                  <a:pt x="644472" y="650535"/>
                  <a:pt x="1003753" y="650535"/>
                </a:cubicBezTo>
                <a:cubicBezTo>
                  <a:pt x="1363034" y="650535"/>
                  <a:pt x="1654288" y="359281"/>
                  <a:pt x="1654288" y="0"/>
                </a:cubicBezTo>
                <a:lnTo>
                  <a:pt x="1894162" y="0"/>
                </a:lnTo>
                <a:cubicBezTo>
                  <a:pt x="1956760" y="0"/>
                  <a:pt x="2007506" y="50746"/>
                  <a:pt x="2007506" y="113344"/>
                </a:cubicBezTo>
                <a:lnTo>
                  <a:pt x="2007506" y="2985456"/>
                </a:lnTo>
                <a:cubicBezTo>
                  <a:pt x="2007506" y="3048054"/>
                  <a:pt x="1956760" y="3098800"/>
                  <a:pt x="1894162" y="3098800"/>
                </a:cubicBezTo>
                <a:lnTo>
                  <a:pt x="113344" y="3098800"/>
                </a:lnTo>
                <a:cubicBezTo>
                  <a:pt x="50746" y="3098800"/>
                  <a:pt x="0" y="3048054"/>
                  <a:pt x="0" y="2985456"/>
                </a:cubicBezTo>
                <a:lnTo>
                  <a:pt x="0" y="113344"/>
                </a:lnTo>
                <a:cubicBezTo>
                  <a:pt x="0" y="50746"/>
                  <a:pt x="50746" y="0"/>
                  <a:pt x="113344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49" name="稻壳康帅26">
            <a:extLst>
              <a:ext uri="{FF2B5EF4-FFF2-40B4-BE49-F238E27FC236}">
                <a16:creationId xmlns:a16="http://schemas.microsoft.com/office/drawing/2014/main" id="{5E80DD6B-0790-E7B3-CBC2-C4D86239E03A}"/>
              </a:ext>
            </a:extLst>
          </p:cNvPr>
          <p:cNvSpPr/>
          <p:nvPr/>
        </p:nvSpPr>
        <p:spPr>
          <a:xfrm>
            <a:off x="9828565" y="1683378"/>
            <a:ext cx="1107735" cy="1107735"/>
          </a:xfrm>
          <a:prstGeom prst="ellipse">
            <a:avLst/>
          </a:prstGeom>
          <a:gradFill flip="none" rotWithShape="1">
            <a:gsLst>
              <a:gs pos="81000">
                <a:srgbClr val="708EEE">
                  <a:alpha val="0"/>
                </a:srgbClr>
              </a:gs>
              <a:gs pos="100000">
                <a:srgbClr val="2254F4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50" name="稻壳康帅27">
            <a:extLst>
              <a:ext uri="{FF2B5EF4-FFF2-40B4-BE49-F238E27FC236}">
                <a16:creationId xmlns:a16="http://schemas.microsoft.com/office/drawing/2014/main" id="{93265683-A917-2777-77C4-F726B80A16B9}"/>
              </a:ext>
            </a:extLst>
          </p:cNvPr>
          <p:cNvSpPr/>
          <p:nvPr/>
        </p:nvSpPr>
        <p:spPr>
          <a:xfrm>
            <a:off x="9925232" y="1780045"/>
            <a:ext cx="914400" cy="914400"/>
          </a:xfrm>
          <a:prstGeom prst="ellipse">
            <a:avLst/>
          </a:prstGeom>
          <a:gradFill>
            <a:gsLst>
              <a:gs pos="0">
                <a:srgbClr val="071F65"/>
              </a:gs>
              <a:gs pos="100000">
                <a:srgbClr val="071F65"/>
              </a:gs>
            </a:gsLst>
            <a:lin ang="2700000" scaled="0"/>
          </a:gradFill>
          <a:ln w="9525" cap="flat">
            <a:noFill/>
            <a:prstDash val="solid"/>
            <a:miter/>
          </a:ln>
          <a:effectLst>
            <a:outerShdw blurRad="152400" dist="76200" dir="270000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51" name="稻壳康帅28">
            <a:extLst>
              <a:ext uri="{FF2B5EF4-FFF2-40B4-BE49-F238E27FC236}">
                <a16:creationId xmlns:a16="http://schemas.microsoft.com/office/drawing/2014/main" id="{65CBC5BB-B9C0-BE7D-ABF0-CA4C46C22C0E}"/>
              </a:ext>
            </a:extLst>
          </p:cNvPr>
          <p:cNvSpPr txBox="1"/>
          <p:nvPr/>
        </p:nvSpPr>
        <p:spPr>
          <a:xfrm>
            <a:off x="10025319" y="2006413"/>
            <a:ext cx="714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05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52" name="稻壳康帅29">
            <a:extLst>
              <a:ext uri="{FF2B5EF4-FFF2-40B4-BE49-F238E27FC236}">
                <a16:creationId xmlns:a16="http://schemas.microsoft.com/office/drawing/2014/main" id="{F684256D-CC4A-7BB9-8138-2CA611F3A831}"/>
              </a:ext>
            </a:extLst>
          </p:cNvPr>
          <p:cNvSpPr txBox="1"/>
          <p:nvPr/>
        </p:nvSpPr>
        <p:spPr>
          <a:xfrm>
            <a:off x="9650420" y="3011100"/>
            <a:ext cx="1464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00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添加标题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53" name="稻壳康帅30">
            <a:extLst>
              <a:ext uri="{FF2B5EF4-FFF2-40B4-BE49-F238E27FC236}">
                <a16:creationId xmlns:a16="http://schemas.microsoft.com/office/drawing/2014/main" id="{BC8AD5EE-A517-D615-91BB-D7987A1F79CC}"/>
              </a:ext>
            </a:extLst>
          </p:cNvPr>
          <p:cNvSpPr/>
          <p:nvPr/>
        </p:nvSpPr>
        <p:spPr>
          <a:xfrm>
            <a:off x="584837" y="5640974"/>
            <a:ext cx="10596605" cy="59633"/>
          </a:xfrm>
          <a:prstGeom prst="rect">
            <a:avLst/>
          </a:prstGeom>
          <a:gradFill>
            <a:gsLst>
              <a:gs pos="0">
                <a:srgbClr val="071F65">
                  <a:alpha val="0"/>
                  <a:lumMod val="36000"/>
                  <a:lumOff val="64000"/>
                </a:srgbClr>
              </a:gs>
              <a:gs pos="27000">
                <a:srgbClr val="071F65">
                  <a:lumMod val="81000"/>
                  <a:lumOff val="19000"/>
                </a:srgbClr>
              </a:gs>
              <a:gs pos="89000">
                <a:srgbClr val="071F65"/>
              </a:gs>
            </a:gsLst>
            <a:path path="circle">
              <a:fillToRect r="100000" b="10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54" name="稻壳康帅31">
            <a:extLst>
              <a:ext uri="{FF2B5EF4-FFF2-40B4-BE49-F238E27FC236}">
                <a16:creationId xmlns:a16="http://schemas.microsoft.com/office/drawing/2014/main" id="{4E0C0E33-42EC-F68F-1ECC-9D9B8BF03756}"/>
              </a:ext>
            </a:extLst>
          </p:cNvPr>
          <p:cNvSpPr/>
          <p:nvPr/>
        </p:nvSpPr>
        <p:spPr>
          <a:xfrm>
            <a:off x="10939136" y="5505237"/>
            <a:ext cx="447049" cy="19537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71F65"/>
              </a:gs>
              <a:gs pos="100000">
                <a:srgbClr val="071F65"/>
              </a:gs>
            </a:gsLst>
            <a:lin ang="2700000" scaled="0"/>
          </a:gradFill>
          <a:ln w="9525" cap="flat">
            <a:noFill/>
            <a:prstDash val="solid"/>
            <a:miter/>
          </a:ln>
          <a:effectLst>
            <a:outerShdw blurRad="152400" dist="76200" dir="270000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61" name="稻壳康帅32">
            <a:extLst>
              <a:ext uri="{FF2B5EF4-FFF2-40B4-BE49-F238E27FC236}">
                <a16:creationId xmlns:a16="http://schemas.microsoft.com/office/drawing/2014/main" id="{72022919-5E84-84F0-F472-ACE77552807A}"/>
              </a:ext>
            </a:extLst>
          </p:cNvPr>
          <p:cNvSpPr txBox="1"/>
          <p:nvPr/>
        </p:nvSpPr>
        <p:spPr>
          <a:xfrm>
            <a:off x="717707" y="3422639"/>
            <a:ext cx="1741765" cy="1453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100" b="0" i="0" u="none" strike="noStrike" cap="none" spc="0" normalizeH="0" baseline="0">
                <a:ln>
                  <a:noFill/>
                </a:ln>
                <a:solidFill>
                  <a:schemeClr val="bg2">
                    <a:lumMod val="25000"/>
                    <a:alpha val="8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55简" panose="00020600040101010101" charset="-128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163" name="稻壳康帅33">
            <a:extLst>
              <a:ext uri="{FF2B5EF4-FFF2-40B4-BE49-F238E27FC236}">
                <a16:creationId xmlns:a16="http://schemas.microsoft.com/office/drawing/2014/main" id="{FF9ABDD3-7FA5-58E4-C339-483EEF025C99}"/>
              </a:ext>
            </a:extLst>
          </p:cNvPr>
          <p:cNvSpPr txBox="1"/>
          <p:nvPr/>
        </p:nvSpPr>
        <p:spPr>
          <a:xfrm>
            <a:off x="2916168" y="3997286"/>
            <a:ext cx="1741765" cy="1453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100" b="0" i="0" u="none" strike="noStrike" cap="none" spc="0" normalizeH="0" baseline="0">
                <a:ln>
                  <a:noFill/>
                </a:ln>
                <a:solidFill>
                  <a:schemeClr val="bg2">
                    <a:lumMod val="25000"/>
                    <a:alpha val="8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55简" panose="00020600040101010101" charset="-128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164" name="稻壳康帅34">
            <a:extLst>
              <a:ext uri="{FF2B5EF4-FFF2-40B4-BE49-F238E27FC236}">
                <a16:creationId xmlns:a16="http://schemas.microsoft.com/office/drawing/2014/main" id="{8830DE11-A9F5-B037-C73B-05F4B79DCF61}"/>
              </a:ext>
            </a:extLst>
          </p:cNvPr>
          <p:cNvSpPr txBox="1"/>
          <p:nvPr/>
        </p:nvSpPr>
        <p:spPr>
          <a:xfrm>
            <a:off x="5114628" y="3429000"/>
            <a:ext cx="1741765" cy="1453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100" b="0" i="0" u="none" strike="noStrike" cap="none" spc="0" normalizeH="0" baseline="0">
                <a:ln>
                  <a:noFill/>
                </a:ln>
                <a:solidFill>
                  <a:schemeClr val="bg2">
                    <a:lumMod val="25000"/>
                    <a:alpha val="8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55简" panose="00020600040101010101" charset="-128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165" name="稻壳康帅35">
            <a:extLst>
              <a:ext uri="{FF2B5EF4-FFF2-40B4-BE49-F238E27FC236}">
                <a16:creationId xmlns:a16="http://schemas.microsoft.com/office/drawing/2014/main" id="{9C86D439-BA50-FAC4-729A-4014E9863D54}"/>
              </a:ext>
            </a:extLst>
          </p:cNvPr>
          <p:cNvSpPr txBox="1"/>
          <p:nvPr/>
        </p:nvSpPr>
        <p:spPr>
          <a:xfrm>
            <a:off x="7333502" y="3997286"/>
            <a:ext cx="1741765" cy="1453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100" b="0" i="0" u="none" strike="noStrike" cap="none" spc="0" normalizeH="0" baseline="0">
                <a:ln>
                  <a:noFill/>
                </a:ln>
                <a:solidFill>
                  <a:schemeClr val="bg2">
                    <a:lumMod val="25000"/>
                    <a:alpha val="8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55简" panose="00020600040101010101" charset="-128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166" name="稻壳康帅36">
            <a:extLst>
              <a:ext uri="{FF2B5EF4-FFF2-40B4-BE49-F238E27FC236}">
                <a16:creationId xmlns:a16="http://schemas.microsoft.com/office/drawing/2014/main" id="{C64EBF2C-F009-0765-A85F-5812F1B8F868}"/>
              </a:ext>
            </a:extLst>
          </p:cNvPr>
          <p:cNvSpPr txBox="1"/>
          <p:nvPr/>
        </p:nvSpPr>
        <p:spPr>
          <a:xfrm>
            <a:off x="9511549" y="3429000"/>
            <a:ext cx="1741765" cy="1453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100" b="0" i="0" u="none" strike="noStrike" cap="none" spc="0" normalizeH="0" baseline="0">
                <a:ln>
                  <a:noFill/>
                </a:ln>
                <a:solidFill>
                  <a:schemeClr val="bg2">
                    <a:lumMod val="25000"/>
                    <a:alpha val="8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55简" panose="00020600040101010101" charset="-128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3133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康帅1">
            <a:extLst>
              <a:ext uri="{FF2B5EF4-FFF2-40B4-BE49-F238E27FC236}">
                <a16:creationId xmlns:a16="http://schemas.microsoft.com/office/drawing/2014/main" id="{5415F040-941E-CE72-4583-2E75E34AD14B}"/>
              </a:ext>
            </a:extLst>
          </p:cNvPr>
          <p:cNvSpPr/>
          <p:nvPr/>
        </p:nvSpPr>
        <p:spPr>
          <a:xfrm>
            <a:off x="6844665" y="1819593"/>
            <a:ext cx="4636135" cy="1157287"/>
          </a:xfrm>
          <a:prstGeom prst="roundRect">
            <a:avLst>
              <a:gd name="adj" fmla="val 555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  <a:sym typeface="+mn-ea"/>
            </a:endParaRPr>
          </a:p>
        </p:txBody>
      </p:sp>
      <p:sp>
        <p:nvSpPr>
          <p:cNvPr id="5" name="稻壳康帅2">
            <a:extLst>
              <a:ext uri="{FF2B5EF4-FFF2-40B4-BE49-F238E27FC236}">
                <a16:creationId xmlns:a16="http://schemas.microsoft.com/office/drawing/2014/main" id="{61284949-6F83-F31B-15FA-648EC2EFA079}"/>
              </a:ext>
            </a:extLst>
          </p:cNvPr>
          <p:cNvSpPr/>
          <p:nvPr/>
        </p:nvSpPr>
        <p:spPr>
          <a:xfrm rot="5400000">
            <a:off x="7711440" y="756602"/>
            <a:ext cx="470535" cy="2204720"/>
          </a:xfrm>
          <a:prstGeom prst="round2SameRect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>
            <a:outerShdw blurRad="558800" dist="38100" dir="5400000" algn="t" rotWithShape="0">
              <a:srgbClr val="071F65">
                <a:alpha val="17000"/>
              </a:srgbClr>
            </a:outerShdw>
          </a:effectLst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CFBF2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26" name="稻壳康帅3">
            <a:extLst>
              <a:ext uri="{FF2B5EF4-FFF2-40B4-BE49-F238E27FC236}">
                <a16:creationId xmlns:a16="http://schemas.microsoft.com/office/drawing/2014/main" id="{9C5959E1-54EA-16EE-9DA3-E4D1A5FBBF8D}"/>
              </a:ext>
            </a:extLst>
          </p:cNvPr>
          <p:cNvSpPr txBox="1"/>
          <p:nvPr/>
        </p:nvSpPr>
        <p:spPr>
          <a:xfrm>
            <a:off x="7294880" y="1669097"/>
            <a:ext cx="15182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31" name="稻壳康帅4">
            <a:extLst>
              <a:ext uri="{FF2B5EF4-FFF2-40B4-BE49-F238E27FC236}">
                <a16:creationId xmlns:a16="http://schemas.microsoft.com/office/drawing/2014/main" id="{3F8011DF-2F74-D7C6-7725-1753FA9FE684}"/>
              </a:ext>
            </a:extLst>
          </p:cNvPr>
          <p:cNvSpPr txBox="1"/>
          <p:nvPr/>
        </p:nvSpPr>
        <p:spPr>
          <a:xfrm>
            <a:off x="767397" y="4120832"/>
            <a:ext cx="279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单击添加标题</a:t>
            </a:r>
          </a:p>
        </p:txBody>
      </p:sp>
      <p:sp>
        <p:nvSpPr>
          <p:cNvPr id="36" name="稻壳康帅5">
            <a:extLst>
              <a:ext uri="{FF2B5EF4-FFF2-40B4-BE49-F238E27FC236}">
                <a16:creationId xmlns:a16="http://schemas.microsoft.com/office/drawing/2014/main" id="{49D66448-8F80-AF5F-D380-88B178B60BDB}"/>
              </a:ext>
            </a:extLst>
          </p:cNvPr>
          <p:cNvSpPr/>
          <p:nvPr/>
        </p:nvSpPr>
        <p:spPr>
          <a:xfrm>
            <a:off x="886274" y="1548172"/>
            <a:ext cx="5402766" cy="2376445"/>
          </a:xfrm>
          <a:prstGeom prst="roundRect">
            <a:avLst>
              <a:gd name="adj" fmla="val 7208"/>
            </a:avLst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汉仪旗黑-45S"/>
              <a:cs typeface="汉仪旗黑-55简" panose="00020600040101010101" charset="-128"/>
            </a:endParaRPr>
          </a:p>
        </p:txBody>
      </p:sp>
      <p:sp>
        <p:nvSpPr>
          <p:cNvPr id="37" name="稻壳康帅6">
            <a:extLst>
              <a:ext uri="{FF2B5EF4-FFF2-40B4-BE49-F238E27FC236}">
                <a16:creationId xmlns:a16="http://schemas.microsoft.com/office/drawing/2014/main" id="{FB3F1BE9-5503-36C7-ECE1-DB3655954B0A}"/>
              </a:ext>
            </a:extLst>
          </p:cNvPr>
          <p:cNvSpPr txBox="1"/>
          <p:nvPr/>
        </p:nvSpPr>
        <p:spPr>
          <a:xfrm>
            <a:off x="768419" y="4699475"/>
            <a:ext cx="5715789" cy="8277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单击此处输入你的正文，请尽量言简意赅的阐述观点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38" name="稻壳康帅7">
            <a:extLst>
              <a:ext uri="{FF2B5EF4-FFF2-40B4-BE49-F238E27FC236}">
                <a16:creationId xmlns:a16="http://schemas.microsoft.com/office/drawing/2014/main" id="{2B8960FA-E967-30DE-781C-3A79A741ED89}"/>
              </a:ext>
            </a:extLst>
          </p:cNvPr>
          <p:cNvSpPr txBox="1"/>
          <p:nvPr/>
        </p:nvSpPr>
        <p:spPr>
          <a:xfrm>
            <a:off x="767397" y="5611271"/>
            <a:ext cx="5715788" cy="5738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100" b="0" i="0" u="none" strike="noStrike" cap="none" spc="0" normalizeH="0" baseline="0">
                <a:ln>
                  <a:noFill/>
                </a:ln>
                <a:solidFill>
                  <a:schemeClr val="bg2">
                    <a:lumMod val="25000"/>
                    <a:alpha val="8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55简" panose="00020600040101010101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49" name="稻壳康帅8">
            <a:extLst>
              <a:ext uri="{FF2B5EF4-FFF2-40B4-BE49-F238E27FC236}">
                <a16:creationId xmlns:a16="http://schemas.microsoft.com/office/drawing/2014/main" id="{357772F3-8AA5-A929-A3D9-24833FBA35FC}"/>
              </a:ext>
            </a:extLst>
          </p:cNvPr>
          <p:cNvSpPr/>
          <p:nvPr/>
        </p:nvSpPr>
        <p:spPr>
          <a:xfrm>
            <a:off x="6844665" y="3542188"/>
            <a:ext cx="4636135" cy="1157287"/>
          </a:xfrm>
          <a:prstGeom prst="roundRect">
            <a:avLst>
              <a:gd name="adj" fmla="val 555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  <a:sym typeface="+mn-ea"/>
            </a:endParaRPr>
          </a:p>
        </p:txBody>
      </p:sp>
      <p:sp>
        <p:nvSpPr>
          <p:cNvPr id="50" name="稻壳康帅9">
            <a:extLst>
              <a:ext uri="{FF2B5EF4-FFF2-40B4-BE49-F238E27FC236}">
                <a16:creationId xmlns:a16="http://schemas.microsoft.com/office/drawing/2014/main" id="{F547C5F2-6148-A1E0-E560-F932109CAAE2}"/>
              </a:ext>
            </a:extLst>
          </p:cNvPr>
          <p:cNvSpPr/>
          <p:nvPr/>
        </p:nvSpPr>
        <p:spPr>
          <a:xfrm rot="5400000">
            <a:off x="7711440" y="2479197"/>
            <a:ext cx="470535" cy="2204720"/>
          </a:xfrm>
          <a:prstGeom prst="round2SameRect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>
            <a:outerShdw blurRad="558800" dist="38100" dir="5400000" algn="t" rotWithShape="0">
              <a:srgbClr val="071F65">
                <a:alpha val="17000"/>
              </a:srgbClr>
            </a:outerShdw>
          </a:effectLst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CFBF2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51" name="稻壳康帅10">
            <a:extLst>
              <a:ext uri="{FF2B5EF4-FFF2-40B4-BE49-F238E27FC236}">
                <a16:creationId xmlns:a16="http://schemas.microsoft.com/office/drawing/2014/main" id="{7160C90B-875A-3F7E-0014-FEA8A241DF04}"/>
              </a:ext>
            </a:extLst>
          </p:cNvPr>
          <p:cNvSpPr txBox="1"/>
          <p:nvPr/>
        </p:nvSpPr>
        <p:spPr>
          <a:xfrm>
            <a:off x="7294880" y="3391692"/>
            <a:ext cx="15182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52" name="稻壳康帅11">
            <a:extLst>
              <a:ext uri="{FF2B5EF4-FFF2-40B4-BE49-F238E27FC236}">
                <a16:creationId xmlns:a16="http://schemas.microsoft.com/office/drawing/2014/main" id="{0393905D-D78B-C7A3-F88C-6052158F83DD}"/>
              </a:ext>
            </a:extLst>
          </p:cNvPr>
          <p:cNvSpPr/>
          <p:nvPr/>
        </p:nvSpPr>
        <p:spPr>
          <a:xfrm>
            <a:off x="6844665" y="5264783"/>
            <a:ext cx="4636135" cy="1157287"/>
          </a:xfrm>
          <a:prstGeom prst="roundRect">
            <a:avLst>
              <a:gd name="adj" fmla="val 555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  <a:sym typeface="+mn-ea"/>
            </a:endParaRPr>
          </a:p>
        </p:txBody>
      </p:sp>
      <p:sp>
        <p:nvSpPr>
          <p:cNvPr id="53" name="稻壳康帅12">
            <a:extLst>
              <a:ext uri="{FF2B5EF4-FFF2-40B4-BE49-F238E27FC236}">
                <a16:creationId xmlns:a16="http://schemas.microsoft.com/office/drawing/2014/main" id="{0014841A-8849-3FEC-6DCC-D49E0755E770}"/>
              </a:ext>
            </a:extLst>
          </p:cNvPr>
          <p:cNvSpPr/>
          <p:nvPr/>
        </p:nvSpPr>
        <p:spPr>
          <a:xfrm rot="5400000">
            <a:off x="7711440" y="4201792"/>
            <a:ext cx="470535" cy="2204720"/>
          </a:xfrm>
          <a:prstGeom prst="round2SameRect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>
            <a:outerShdw blurRad="558800" dist="38100" dir="5400000" algn="t" rotWithShape="0">
              <a:srgbClr val="071F65">
                <a:alpha val="17000"/>
              </a:srgbClr>
            </a:outerShdw>
          </a:effectLst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CFBF2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54" name="稻壳康帅13">
            <a:extLst>
              <a:ext uri="{FF2B5EF4-FFF2-40B4-BE49-F238E27FC236}">
                <a16:creationId xmlns:a16="http://schemas.microsoft.com/office/drawing/2014/main" id="{0FE6EA56-5A84-3359-5E33-B95B35DF83B8}"/>
              </a:ext>
            </a:extLst>
          </p:cNvPr>
          <p:cNvSpPr txBox="1"/>
          <p:nvPr/>
        </p:nvSpPr>
        <p:spPr>
          <a:xfrm>
            <a:off x="7294880" y="5114287"/>
            <a:ext cx="15182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55" name="稻壳康帅14">
            <a:extLst>
              <a:ext uri="{FF2B5EF4-FFF2-40B4-BE49-F238E27FC236}">
                <a16:creationId xmlns:a16="http://schemas.microsoft.com/office/drawing/2014/main" id="{33B74FAE-ACE1-2129-4363-9A2B47D15880}"/>
              </a:ext>
            </a:extLst>
          </p:cNvPr>
          <p:cNvSpPr txBox="1"/>
          <p:nvPr/>
        </p:nvSpPr>
        <p:spPr>
          <a:xfrm>
            <a:off x="7294880" y="2244726"/>
            <a:ext cx="4099243" cy="617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100" b="0" i="0" u="none" strike="noStrike" cap="none" spc="0" normalizeH="0" baseline="0">
                <a:ln>
                  <a:noFill/>
                </a:ln>
                <a:solidFill>
                  <a:schemeClr val="bg2">
                    <a:lumMod val="25000"/>
                    <a:alpha val="8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55简" panose="00020600040101010101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56" name="稻壳康帅15">
            <a:extLst>
              <a:ext uri="{FF2B5EF4-FFF2-40B4-BE49-F238E27FC236}">
                <a16:creationId xmlns:a16="http://schemas.microsoft.com/office/drawing/2014/main" id="{3550AD72-F5DE-8955-F264-F48D31C648B1}"/>
              </a:ext>
            </a:extLst>
          </p:cNvPr>
          <p:cNvSpPr txBox="1"/>
          <p:nvPr/>
        </p:nvSpPr>
        <p:spPr>
          <a:xfrm>
            <a:off x="7294880" y="3967321"/>
            <a:ext cx="4099243" cy="617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100" b="0" i="0" u="none" strike="noStrike" cap="none" spc="0" normalizeH="0" baseline="0">
                <a:ln>
                  <a:noFill/>
                </a:ln>
                <a:solidFill>
                  <a:schemeClr val="bg2">
                    <a:lumMod val="25000"/>
                    <a:alpha val="8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55简" panose="00020600040101010101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57" name="稻壳康帅16">
            <a:extLst>
              <a:ext uri="{FF2B5EF4-FFF2-40B4-BE49-F238E27FC236}">
                <a16:creationId xmlns:a16="http://schemas.microsoft.com/office/drawing/2014/main" id="{8041A447-2C55-368D-08D0-3C3E230E003B}"/>
              </a:ext>
            </a:extLst>
          </p:cNvPr>
          <p:cNvSpPr txBox="1"/>
          <p:nvPr/>
        </p:nvSpPr>
        <p:spPr>
          <a:xfrm>
            <a:off x="7294880" y="5689916"/>
            <a:ext cx="4099243" cy="617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100" b="0" i="0" u="none" strike="noStrike" cap="none" spc="0" normalizeH="0" baseline="0">
                <a:ln>
                  <a:noFill/>
                </a:ln>
                <a:solidFill>
                  <a:schemeClr val="bg2">
                    <a:lumMod val="25000"/>
                    <a:alpha val="8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55简" panose="00020600040101010101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grpSp>
        <p:nvGrpSpPr>
          <p:cNvPr id="58" name="稻壳康帅17">
            <a:extLst>
              <a:ext uri="{FF2B5EF4-FFF2-40B4-BE49-F238E27FC236}">
                <a16:creationId xmlns:a16="http://schemas.microsoft.com/office/drawing/2014/main" id="{E1BBDBBD-B14E-12D8-6D58-E2B69510A706}"/>
              </a:ext>
            </a:extLst>
          </p:cNvPr>
          <p:cNvGrpSpPr/>
          <p:nvPr/>
        </p:nvGrpSpPr>
        <p:grpSpPr>
          <a:xfrm flipH="1">
            <a:off x="550863" y="438080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59" name="稻壳康帅17-1">
              <a:extLst>
                <a:ext uri="{FF2B5EF4-FFF2-40B4-BE49-F238E27FC236}">
                  <a16:creationId xmlns:a16="http://schemas.microsoft.com/office/drawing/2014/main" id="{846409FF-2E3C-E1AA-8BA7-C34157CB8A5C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60" name="稻壳康帅17-2">
              <a:extLst>
                <a:ext uri="{FF2B5EF4-FFF2-40B4-BE49-F238E27FC236}">
                  <a16:creationId xmlns:a16="http://schemas.microsoft.com/office/drawing/2014/main" id="{D43491C7-C152-260A-9148-96FC1CD74129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61" name="稻壳康帅17-3">
              <a:extLst>
                <a:ext uri="{FF2B5EF4-FFF2-40B4-BE49-F238E27FC236}">
                  <a16:creationId xmlns:a16="http://schemas.microsoft.com/office/drawing/2014/main" id="{3C59D02C-DC54-95AF-BBA8-AF979A1E4113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62" name="稻壳康帅18">
            <a:extLst>
              <a:ext uri="{FF2B5EF4-FFF2-40B4-BE49-F238E27FC236}">
                <a16:creationId xmlns:a16="http://schemas.microsoft.com/office/drawing/2014/main" id="{94824083-BD4D-3C0B-410E-D0EC34CD8406}"/>
              </a:ext>
            </a:extLst>
          </p:cNvPr>
          <p:cNvSpPr txBox="1"/>
          <p:nvPr/>
        </p:nvSpPr>
        <p:spPr>
          <a:xfrm>
            <a:off x="1283058" y="2903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选题背景和意义</a:t>
            </a:r>
          </a:p>
        </p:txBody>
      </p:sp>
      <p:sp>
        <p:nvSpPr>
          <p:cNvPr id="63" name="稻壳康帅19">
            <a:extLst>
              <a:ext uri="{FF2B5EF4-FFF2-40B4-BE49-F238E27FC236}">
                <a16:creationId xmlns:a16="http://schemas.microsoft.com/office/drawing/2014/main" id="{01BB28AD-4F50-C285-F25F-27FBF721308A}"/>
              </a:ext>
            </a:extLst>
          </p:cNvPr>
          <p:cNvSpPr txBox="1"/>
          <p:nvPr/>
        </p:nvSpPr>
        <p:spPr>
          <a:xfrm>
            <a:off x="1320402" y="6991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The Selected Topic Background And Significance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中简黑简" panose="0002060004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201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稻壳康帅1">
            <a:extLst>
              <a:ext uri="{FF2B5EF4-FFF2-40B4-BE49-F238E27FC236}">
                <a16:creationId xmlns:a16="http://schemas.microsoft.com/office/drawing/2014/main" id="{873BFBF1-B85F-E42D-CF51-6A4DDBD8BDAD}"/>
              </a:ext>
            </a:extLst>
          </p:cNvPr>
          <p:cNvGrpSpPr/>
          <p:nvPr/>
        </p:nvGrpSpPr>
        <p:grpSpPr>
          <a:xfrm flipH="1">
            <a:off x="550863" y="435426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7" name="稻壳康帅1-1">
              <a:extLst>
                <a:ext uri="{FF2B5EF4-FFF2-40B4-BE49-F238E27FC236}">
                  <a16:creationId xmlns:a16="http://schemas.microsoft.com/office/drawing/2014/main" id="{932B32A7-B6E6-DA60-442E-7A9B54248544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8" name="稻壳康帅1-2">
              <a:extLst>
                <a:ext uri="{FF2B5EF4-FFF2-40B4-BE49-F238E27FC236}">
                  <a16:creationId xmlns:a16="http://schemas.microsoft.com/office/drawing/2014/main" id="{AD4982C2-16A7-C831-2D07-07B6BB7E5B34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9" name="稻壳康帅1-3">
              <a:extLst>
                <a:ext uri="{FF2B5EF4-FFF2-40B4-BE49-F238E27FC236}">
                  <a16:creationId xmlns:a16="http://schemas.microsoft.com/office/drawing/2014/main" id="{9BD216C9-3087-41C9-7501-E4C8DAA8C22B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25" name="稻壳康帅2">
            <a:extLst>
              <a:ext uri="{FF2B5EF4-FFF2-40B4-BE49-F238E27FC236}">
                <a16:creationId xmlns:a16="http://schemas.microsoft.com/office/drawing/2014/main" id="{ECDA0D67-6372-E5CE-CA26-FB0945D81C54}"/>
              </a:ext>
            </a:extLst>
          </p:cNvPr>
          <p:cNvSpPr txBox="1"/>
          <p:nvPr/>
        </p:nvSpPr>
        <p:spPr>
          <a:xfrm>
            <a:off x="1380594" y="2903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选题背景和意义</a:t>
            </a:r>
          </a:p>
        </p:txBody>
      </p:sp>
      <p:sp>
        <p:nvSpPr>
          <p:cNvPr id="11" name="稻壳康帅3">
            <a:extLst>
              <a:ext uri="{FF2B5EF4-FFF2-40B4-BE49-F238E27FC236}">
                <a16:creationId xmlns:a16="http://schemas.microsoft.com/office/drawing/2014/main" id="{68B2848B-BBD1-0A2E-2C97-FBD126900439}"/>
              </a:ext>
            </a:extLst>
          </p:cNvPr>
          <p:cNvSpPr/>
          <p:nvPr/>
        </p:nvSpPr>
        <p:spPr>
          <a:xfrm>
            <a:off x="831149" y="1905317"/>
            <a:ext cx="5160528" cy="3956489"/>
          </a:xfrm>
          <a:prstGeom prst="roundRect">
            <a:avLst>
              <a:gd name="adj" fmla="val 4933"/>
            </a:avLst>
          </a:prstGeom>
          <a:gradFill flip="none" rotWithShape="1">
            <a:gsLst>
              <a:gs pos="15000">
                <a:srgbClr val="071F65"/>
              </a:gs>
              <a:gs pos="93000">
                <a:srgbClr val="071F6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2" name="稻壳康帅4">
            <a:extLst>
              <a:ext uri="{FF2B5EF4-FFF2-40B4-BE49-F238E27FC236}">
                <a16:creationId xmlns:a16="http://schemas.microsoft.com/office/drawing/2014/main" id="{12B79316-D366-27D1-08E0-C7F4B3EC7E80}"/>
              </a:ext>
            </a:extLst>
          </p:cNvPr>
          <p:cNvSpPr/>
          <p:nvPr/>
        </p:nvSpPr>
        <p:spPr>
          <a:xfrm>
            <a:off x="773669" y="1851588"/>
            <a:ext cx="5160528" cy="3956489"/>
          </a:xfrm>
          <a:custGeom>
            <a:avLst/>
            <a:gdLst>
              <a:gd name="connsiteX0" fmla="*/ 2851444 w 5160528"/>
              <a:gd name="connsiteY0" fmla="*/ 1 h 4273391"/>
              <a:gd name="connsiteX1" fmla="*/ 2853531 w 5160528"/>
              <a:gd name="connsiteY1" fmla="*/ 1 h 4273391"/>
              <a:gd name="connsiteX2" fmla="*/ 2853682 w 5160528"/>
              <a:gd name="connsiteY2" fmla="*/ 475 h 4273391"/>
              <a:gd name="connsiteX3" fmla="*/ 2845135 w 5160528"/>
              <a:gd name="connsiteY3" fmla="*/ 0 h 4273391"/>
              <a:gd name="connsiteX4" fmla="*/ 2845140 w 5160528"/>
              <a:gd name="connsiteY4" fmla="*/ 1 h 4273391"/>
              <a:gd name="connsiteX5" fmla="*/ 2851444 w 5160528"/>
              <a:gd name="connsiteY5" fmla="*/ 1 h 4273391"/>
              <a:gd name="connsiteX6" fmla="*/ 2848306 w 5160528"/>
              <a:gd name="connsiteY6" fmla="*/ 665 h 4273391"/>
              <a:gd name="connsiteX7" fmla="*/ 2903344 w 5160528"/>
              <a:gd name="connsiteY7" fmla="*/ 12201 h 4273391"/>
              <a:gd name="connsiteX8" fmla="*/ 2950878 w 5160528"/>
              <a:gd name="connsiteY8" fmla="*/ 45473 h 4273391"/>
              <a:gd name="connsiteX9" fmla="*/ 2979935 w 5160528"/>
              <a:gd name="connsiteY9" fmla="*/ 90216 h 4273391"/>
              <a:gd name="connsiteX10" fmla="*/ 2979705 w 5160528"/>
              <a:gd name="connsiteY10" fmla="*/ 89026 h 4273391"/>
              <a:gd name="connsiteX11" fmla="*/ 2977209 w 5160528"/>
              <a:gd name="connsiteY11" fmla="*/ 85149 h 4273391"/>
              <a:gd name="connsiteX12" fmla="*/ 2978362 w 5160528"/>
              <a:gd name="connsiteY12" fmla="*/ 84733 h 4273391"/>
              <a:gd name="connsiteX13" fmla="*/ 2981162 w 5160528"/>
              <a:gd name="connsiteY13" fmla="*/ 92106 h 4273391"/>
              <a:gd name="connsiteX14" fmla="*/ 2982926 w 5160528"/>
              <a:gd name="connsiteY14" fmla="*/ 94823 h 4273391"/>
              <a:gd name="connsiteX15" fmla="*/ 2983695 w 5160528"/>
              <a:gd name="connsiteY15" fmla="*/ 98774 h 4273391"/>
              <a:gd name="connsiteX16" fmla="*/ 3094026 w 5160528"/>
              <a:gd name="connsiteY16" fmla="*/ 389297 h 4273391"/>
              <a:gd name="connsiteX17" fmla="*/ 3328190 w 5160528"/>
              <a:gd name="connsiteY17" fmla="*/ 555665 h 4273391"/>
              <a:gd name="connsiteX18" fmla="*/ 4803515 w 5160528"/>
              <a:gd name="connsiteY18" fmla="*/ 555665 h 4273391"/>
              <a:gd name="connsiteX19" fmla="*/ 4803515 w 5160528"/>
              <a:gd name="connsiteY19" fmla="*/ 556377 h 4273391"/>
              <a:gd name="connsiteX20" fmla="*/ 4823841 w 5160528"/>
              <a:gd name="connsiteY20" fmla="*/ 556377 h 4273391"/>
              <a:gd name="connsiteX21" fmla="*/ 5160528 w 5160528"/>
              <a:gd name="connsiteY21" fmla="*/ 878675 h 4273391"/>
              <a:gd name="connsiteX22" fmla="*/ 5160528 w 5160528"/>
              <a:gd name="connsiteY22" fmla="*/ 939041 h 4273391"/>
              <a:gd name="connsiteX23" fmla="*/ 5160528 w 5160528"/>
              <a:gd name="connsiteY23" fmla="*/ 3906983 h 4273391"/>
              <a:gd name="connsiteX24" fmla="*/ 5160528 w 5160528"/>
              <a:gd name="connsiteY24" fmla="*/ 4100372 h 4273391"/>
              <a:gd name="connsiteX25" fmla="*/ 4987509 w 5160528"/>
              <a:gd name="connsiteY25" fmla="*/ 4273391 h 4273391"/>
              <a:gd name="connsiteX26" fmla="*/ 173019 w 5160528"/>
              <a:gd name="connsiteY26" fmla="*/ 4273391 h 4273391"/>
              <a:gd name="connsiteX27" fmla="*/ 0 w 5160528"/>
              <a:gd name="connsiteY27" fmla="*/ 4100372 h 4273391"/>
              <a:gd name="connsiteX28" fmla="*/ 0 w 5160528"/>
              <a:gd name="connsiteY28" fmla="*/ 3906983 h 4273391"/>
              <a:gd name="connsiteX29" fmla="*/ 0 w 5160528"/>
              <a:gd name="connsiteY29" fmla="*/ 939041 h 4273391"/>
              <a:gd name="connsiteX30" fmla="*/ 0 w 5160528"/>
              <a:gd name="connsiteY30" fmla="*/ 355231 h 4273391"/>
              <a:gd name="connsiteX31" fmla="*/ 339241 w 5160528"/>
              <a:gd name="connsiteY31" fmla="*/ 1 h 4273391"/>
              <a:gd name="connsiteX32" fmla="*/ 2845130 w 5160528"/>
              <a:gd name="connsiteY32" fmla="*/ 1 h 427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60528" h="4273391">
                <a:moveTo>
                  <a:pt x="2851444" y="1"/>
                </a:moveTo>
                <a:lnTo>
                  <a:pt x="2853531" y="1"/>
                </a:lnTo>
                <a:lnTo>
                  <a:pt x="2853682" y="475"/>
                </a:lnTo>
                <a:close/>
                <a:moveTo>
                  <a:pt x="2845135" y="0"/>
                </a:moveTo>
                <a:lnTo>
                  <a:pt x="2845140" y="1"/>
                </a:lnTo>
                <a:lnTo>
                  <a:pt x="2851444" y="1"/>
                </a:lnTo>
                <a:lnTo>
                  <a:pt x="2848306" y="665"/>
                </a:lnTo>
                <a:lnTo>
                  <a:pt x="2903344" y="12201"/>
                </a:lnTo>
                <a:cubicBezTo>
                  <a:pt x="2921235" y="20057"/>
                  <a:pt x="2937347" y="31426"/>
                  <a:pt x="2950878" y="45473"/>
                </a:cubicBezTo>
                <a:lnTo>
                  <a:pt x="2979935" y="90216"/>
                </a:lnTo>
                <a:lnTo>
                  <a:pt x="2979705" y="89026"/>
                </a:lnTo>
                <a:lnTo>
                  <a:pt x="2977209" y="85149"/>
                </a:lnTo>
                <a:lnTo>
                  <a:pt x="2978362" y="84733"/>
                </a:lnTo>
                <a:lnTo>
                  <a:pt x="2981162" y="92106"/>
                </a:lnTo>
                <a:lnTo>
                  <a:pt x="2982926" y="94823"/>
                </a:lnTo>
                <a:lnTo>
                  <a:pt x="2983695" y="98774"/>
                </a:lnTo>
                <a:lnTo>
                  <a:pt x="3094026" y="389297"/>
                </a:lnTo>
                <a:cubicBezTo>
                  <a:pt x="3132188" y="489782"/>
                  <a:pt x="3224917" y="555665"/>
                  <a:pt x="3328190" y="555665"/>
                </a:cubicBezTo>
                <a:lnTo>
                  <a:pt x="4803515" y="555665"/>
                </a:lnTo>
                <a:lnTo>
                  <a:pt x="4803515" y="556377"/>
                </a:lnTo>
                <a:lnTo>
                  <a:pt x="4823841" y="556377"/>
                </a:lnTo>
                <a:cubicBezTo>
                  <a:pt x="5009788" y="556377"/>
                  <a:pt x="5160528" y="700675"/>
                  <a:pt x="5160528" y="878675"/>
                </a:cubicBezTo>
                <a:lnTo>
                  <a:pt x="5160528" y="939041"/>
                </a:lnTo>
                <a:lnTo>
                  <a:pt x="5160528" y="3906983"/>
                </a:lnTo>
                <a:lnTo>
                  <a:pt x="5160528" y="4100372"/>
                </a:lnTo>
                <a:cubicBezTo>
                  <a:pt x="5160528" y="4195928"/>
                  <a:pt x="5083065" y="4273391"/>
                  <a:pt x="4987509" y="4273391"/>
                </a:cubicBezTo>
                <a:lnTo>
                  <a:pt x="173019" y="4273391"/>
                </a:lnTo>
                <a:cubicBezTo>
                  <a:pt x="77463" y="4273391"/>
                  <a:pt x="0" y="4195928"/>
                  <a:pt x="0" y="4100372"/>
                </a:cubicBezTo>
                <a:lnTo>
                  <a:pt x="0" y="3906983"/>
                </a:lnTo>
                <a:lnTo>
                  <a:pt x="0" y="939041"/>
                </a:lnTo>
                <a:lnTo>
                  <a:pt x="0" y="355231"/>
                </a:lnTo>
                <a:cubicBezTo>
                  <a:pt x="0" y="159043"/>
                  <a:pt x="151883" y="1"/>
                  <a:pt x="339241" y="1"/>
                </a:cubicBezTo>
                <a:lnTo>
                  <a:pt x="2845130" y="1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3" name="稻壳康帅5">
            <a:extLst>
              <a:ext uri="{FF2B5EF4-FFF2-40B4-BE49-F238E27FC236}">
                <a16:creationId xmlns:a16="http://schemas.microsoft.com/office/drawing/2014/main" id="{2CEF3FA8-F570-4E91-AE01-E2097A7A1EF0}"/>
              </a:ext>
            </a:extLst>
          </p:cNvPr>
          <p:cNvSpPr/>
          <p:nvPr/>
        </p:nvSpPr>
        <p:spPr>
          <a:xfrm flipH="1">
            <a:off x="1140575" y="2049824"/>
            <a:ext cx="1995247" cy="581503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9525" cap="flat">
            <a:noFill/>
            <a:prstDash val="solid"/>
            <a:miter/>
          </a:ln>
          <a:effectLst>
            <a:outerShdw blurRad="152400" dist="76200" dir="270000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4" name="稻壳康帅6">
            <a:extLst>
              <a:ext uri="{FF2B5EF4-FFF2-40B4-BE49-F238E27FC236}">
                <a16:creationId xmlns:a16="http://schemas.microsoft.com/office/drawing/2014/main" id="{75DDECF5-4A3C-1EEA-BA76-82B590720EB5}"/>
              </a:ext>
            </a:extLst>
          </p:cNvPr>
          <p:cNvSpPr txBox="1"/>
          <p:nvPr/>
        </p:nvSpPr>
        <p:spPr>
          <a:xfrm>
            <a:off x="1279331" y="2171641"/>
            <a:ext cx="171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>
                <a:gradFill flip="none" rotWithShape="1">
                  <a:gsLst>
                    <a:gs pos="0">
                      <a:schemeClr val="accent2"/>
                    </a:gs>
                    <a:gs pos="82000">
                      <a:schemeClr val="accent1"/>
                    </a:gs>
                  </a:gsLst>
                  <a:lin ang="5400000" scaled="0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单击添加标题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5" name="稻壳康帅7">
            <a:extLst>
              <a:ext uri="{FF2B5EF4-FFF2-40B4-BE49-F238E27FC236}">
                <a16:creationId xmlns:a16="http://schemas.microsoft.com/office/drawing/2014/main" id="{B5700CAB-0CC3-4446-7D0C-51AD3DB4B3A5}"/>
              </a:ext>
            </a:extLst>
          </p:cNvPr>
          <p:cNvSpPr/>
          <p:nvPr/>
        </p:nvSpPr>
        <p:spPr>
          <a:xfrm>
            <a:off x="5660575" y="2070234"/>
            <a:ext cx="202814" cy="2028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6" name="稻壳康帅8">
            <a:extLst>
              <a:ext uri="{FF2B5EF4-FFF2-40B4-BE49-F238E27FC236}">
                <a16:creationId xmlns:a16="http://schemas.microsoft.com/office/drawing/2014/main" id="{F9454791-187A-4917-096B-193734136C43}"/>
              </a:ext>
            </a:extLst>
          </p:cNvPr>
          <p:cNvSpPr/>
          <p:nvPr/>
        </p:nvSpPr>
        <p:spPr>
          <a:xfrm>
            <a:off x="1133131" y="3345154"/>
            <a:ext cx="185326" cy="185326"/>
          </a:xfrm>
          <a:prstGeom prst="ellipse">
            <a:avLst/>
          </a:prstGeom>
          <a:solidFill>
            <a:srgbClr val="071F65"/>
          </a:solidFill>
          <a:ln>
            <a:noFill/>
          </a:ln>
          <a:effectLst>
            <a:outerShdw blurRad="139700" dist="127000" dir="2700000" algn="tl" rotWithShape="0">
              <a:srgbClr val="2254F4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7" name="稻壳康帅9">
            <a:extLst>
              <a:ext uri="{FF2B5EF4-FFF2-40B4-BE49-F238E27FC236}">
                <a16:creationId xmlns:a16="http://schemas.microsoft.com/office/drawing/2014/main" id="{C35F86A5-9370-D2D9-852D-9358937B3998}"/>
              </a:ext>
            </a:extLst>
          </p:cNvPr>
          <p:cNvSpPr/>
          <p:nvPr/>
        </p:nvSpPr>
        <p:spPr>
          <a:xfrm>
            <a:off x="1133131" y="4229168"/>
            <a:ext cx="185326" cy="185326"/>
          </a:xfrm>
          <a:prstGeom prst="ellipse">
            <a:avLst/>
          </a:prstGeom>
          <a:solidFill>
            <a:srgbClr val="071F65"/>
          </a:solidFill>
          <a:ln>
            <a:noFill/>
          </a:ln>
          <a:effectLst>
            <a:outerShdw blurRad="139700" dist="127000" dir="2700000" algn="tl" rotWithShape="0">
              <a:srgbClr val="2254F4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8" name="稻壳康帅10">
            <a:extLst>
              <a:ext uri="{FF2B5EF4-FFF2-40B4-BE49-F238E27FC236}">
                <a16:creationId xmlns:a16="http://schemas.microsoft.com/office/drawing/2014/main" id="{AACD74F9-6610-2F54-E0B7-31DAEC15B49C}"/>
              </a:ext>
            </a:extLst>
          </p:cNvPr>
          <p:cNvSpPr/>
          <p:nvPr/>
        </p:nvSpPr>
        <p:spPr>
          <a:xfrm>
            <a:off x="1133131" y="5113182"/>
            <a:ext cx="185326" cy="185326"/>
          </a:xfrm>
          <a:prstGeom prst="ellipse">
            <a:avLst/>
          </a:prstGeom>
          <a:solidFill>
            <a:srgbClr val="071F65"/>
          </a:solidFill>
          <a:ln>
            <a:noFill/>
          </a:ln>
          <a:effectLst>
            <a:outerShdw blurRad="139700" dist="127000" dir="2700000" algn="tl" rotWithShape="0">
              <a:srgbClr val="2254F4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19" name="稻壳康帅11">
            <a:extLst>
              <a:ext uri="{FF2B5EF4-FFF2-40B4-BE49-F238E27FC236}">
                <a16:creationId xmlns:a16="http://schemas.microsoft.com/office/drawing/2014/main" id="{E2740DCB-9116-A5C0-3072-AFD86E8DA055}"/>
              </a:ext>
            </a:extLst>
          </p:cNvPr>
          <p:cNvSpPr/>
          <p:nvPr/>
        </p:nvSpPr>
        <p:spPr>
          <a:xfrm>
            <a:off x="6361009" y="1905317"/>
            <a:ext cx="5160528" cy="3956489"/>
          </a:xfrm>
          <a:prstGeom prst="roundRect">
            <a:avLst>
              <a:gd name="adj" fmla="val 4933"/>
            </a:avLst>
          </a:prstGeom>
          <a:gradFill flip="none" rotWithShape="1">
            <a:gsLst>
              <a:gs pos="15000">
                <a:srgbClr val="071F65"/>
              </a:gs>
              <a:gs pos="93000">
                <a:srgbClr val="071F6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20" name="稻壳康帅12">
            <a:extLst>
              <a:ext uri="{FF2B5EF4-FFF2-40B4-BE49-F238E27FC236}">
                <a16:creationId xmlns:a16="http://schemas.microsoft.com/office/drawing/2014/main" id="{3A42D09D-47D0-16F9-3EFB-158F97189BFC}"/>
              </a:ext>
            </a:extLst>
          </p:cNvPr>
          <p:cNvSpPr/>
          <p:nvPr/>
        </p:nvSpPr>
        <p:spPr>
          <a:xfrm>
            <a:off x="6303529" y="1851588"/>
            <a:ext cx="5160528" cy="3956489"/>
          </a:xfrm>
          <a:custGeom>
            <a:avLst/>
            <a:gdLst>
              <a:gd name="connsiteX0" fmla="*/ 2851444 w 5160528"/>
              <a:gd name="connsiteY0" fmla="*/ 1 h 4273391"/>
              <a:gd name="connsiteX1" fmla="*/ 2853531 w 5160528"/>
              <a:gd name="connsiteY1" fmla="*/ 1 h 4273391"/>
              <a:gd name="connsiteX2" fmla="*/ 2853682 w 5160528"/>
              <a:gd name="connsiteY2" fmla="*/ 475 h 4273391"/>
              <a:gd name="connsiteX3" fmla="*/ 2845135 w 5160528"/>
              <a:gd name="connsiteY3" fmla="*/ 0 h 4273391"/>
              <a:gd name="connsiteX4" fmla="*/ 2845140 w 5160528"/>
              <a:gd name="connsiteY4" fmla="*/ 1 h 4273391"/>
              <a:gd name="connsiteX5" fmla="*/ 2851444 w 5160528"/>
              <a:gd name="connsiteY5" fmla="*/ 1 h 4273391"/>
              <a:gd name="connsiteX6" fmla="*/ 2848306 w 5160528"/>
              <a:gd name="connsiteY6" fmla="*/ 665 h 4273391"/>
              <a:gd name="connsiteX7" fmla="*/ 2903344 w 5160528"/>
              <a:gd name="connsiteY7" fmla="*/ 12201 h 4273391"/>
              <a:gd name="connsiteX8" fmla="*/ 2950878 w 5160528"/>
              <a:gd name="connsiteY8" fmla="*/ 45473 h 4273391"/>
              <a:gd name="connsiteX9" fmla="*/ 2979935 w 5160528"/>
              <a:gd name="connsiteY9" fmla="*/ 90216 h 4273391"/>
              <a:gd name="connsiteX10" fmla="*/ 2979705 w 5160528"/>
              <a:gd name="connsiteY10" fmla="*/ 89026 h 4273391"/>
              <a:gd name="connsiteX11" fmla="*/ 2977209 w 5160528"/>
              <a:gd name="connsiteY11" fmla="*/ 85149 h 4273391"/>
              <a:gd name="connsiteX12" fmla="*/ 2978362 w 5160528"/>
              <a:gd name="connsiteY12" fmla="*/ 84733 h 4273391"/>
              <a:gd name="connsiteX13" fmla="*/ 2981162 w 5160528"/>
              <a:gd name="connsiteY13" fmla="*/ 92106 h 4273391"/>
              <a:gd name="connsiteX14" fmla="*/ 2982926 w 5160528"/>
              <a:gd name="connsiteY14" fmla="*/ 94823 h 4273391"/>
              <a:gd name="connsiteX15" fmla="*/ 2983695 w 5160528"/>
              <a:gd name="connsiteY15" fmla="*/ 98774 h 4273391"/>
              <a:gd name="connsiteX16" fmla="*/ 3094026 w 5160528"/>
              <a:gd name="connsiteY16" fmla="*/ 389297 h 4273391"/>
              <a:gd name="connsiteX17" fmla="*/ 3328190 w 5160528"/>
              <a:gd name="connsiteY17" fmla="*/ 555665 h 4273391"/>
              <a:gd name="connsiteX18" fmla="*/ 4803515 w 5160528"/>
              <a:gd name="connsiteY18" fmla="*/ 555665 h 4273391"/>
              <a:gd name="connsiteX19" fmla="*/ 4803515 w 5160528"/>
              <a:gd name="connsiteY19" fmla="*/ 556377 h 4273391"/>
              <a:gd name="connsiteX20" fmla="*/ 4823841 w 5160528"/>
              <a:gd name="connsiteY20" fmla="*/ 556377 h 4273391"/>
              <a:gd name="connsiteX21" fmla="*/ 5160528 w 5160528"/>
              <a:gd name="connsiteY21" fmla="*/ 878675 h 4273391"/>
              <a:gd name="connsiteX22" fmla="*/ 5160528 w 5160528"/>
              <a:gd name="connsiteY22" fmla="*/ 939041 h 4273391"/>
              <a:gd name="connsiteX23" fmla="*/ 5160528 w 5160528"/>
              <a:gd name="connsiteY23" fmla="*/ 3906983 h 4273391"/>
              <a:gd name="connsiteX24" fmla="*/ 5160528 w 5160528"/>
              <a:gd name="connsiteY24" fmla="*/ 4100372 h 4273391"/>
              <a:gd name="connsiteX25" fmla="*/ 4987509 w 5160528"/>
              <a:gd name="connsiteY25" fmla="*/ 4273391 h 4273391"/>
              <a:gd name="connsiteX26" fmla="*/ 173019 w 5160528"/>
              <a:gd name="connsiteY26" fmla="*/ 4273391 h 4273391"/>
              <a:gd name="connsiteX27" fmla="*/ 0 w 5160528"/>
              <a:gd name="connsiteY27" fmla="*/ 4100372 h 4273391"/>
              <a:gd name="connsiteX28" fmla="*/ 0 w 5160528"/>
              <a:gd name="connsiteY28" fmla="*/ 3906983 h 4273391"/>
              <a:gd name="connsiteX29" fmla="*/ 0 w 5160528"/>
              <a:gd name="connsiteY29" fmla="*/ 939041 h 4273391"/>
              <a:gd name="connsiteX30" fmla="*/ 0 w 5160528"/>
              <a:gd name="connsiteY30" fmla="*/ 355231 h 4273391"/>
              <a:gd name="connsiteX31" fmla="*/ 339241 w 5160528"/>
              <a:gd name="connsiteY31" fmla="*/ 1 h 4273391"/>
              <a:gd name="connsiteX32" fmla="*/ 2845130 w 5160528"/>
              <a:gd name="connsiteY32" fmla="*/ 1 h 427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60528" h="4273391">
                <a:moveTo>
                  <a:pt x="2851444" y="1"/>
                </a:moveTo>
                <a:lnTo>
                  <a:pt x="2853531" y="1"/>
                </a:lnTo>
                <a:lnTo>
                  <a:pt x="2853682" y="475"/>
                </a:lnTo>
                <a:close/>
                <a:moveTo>
                  <a:pt x="2845135" y="0"/>
                </a:moveTo>
                <a:lnTo>
                  <a:pt x="2845140" y="1"/>
                </a:lnTo>
                <a:lnTo>
                  <a:pt x="2851444" y="1"/>
                </a:lnTo>
                <a:lnTo>
                  <a:pt x="2848306" y="665"/>
                </a:lnTo>
                <a:lnTo>
                  <a:pt x="2903344" y="12201"/>
                </a:lnTo>
                <a:cubicBezTo>
                  <a:pt x="2921235" y="20057"/>
                  <a:pt x="2937347" y="31426"/>
                  <a:pt x="2950878" y="45473"/>
                </a:cubicBezTo>
                <a:lnTo>
                  <a:pt x="2979935" y="90216"/>
                </a:lnTo>
                <a:lnTo>
                  <a:pt x="2979705" y="89026"/>
                </a:lnTo>
                <a:lnTo>
                  <a:pt x="2977209" y="85149"/>
                </a:lnTo>
                <a:lnTo>
                  <a:pt x="2978362" y="84733"/>
                </a:lnTo>
                <a:lnTo>
                  <a:pt x="2981162" y="92106"/>
                </a:lnTo>
                <a:lnTo>
                  <a:pt x="2982926" y="94823"/>
                </a:lnTo>
                <a:lnTo>
                  <a:pt x="2983695" y="98774"/>
                </a:lnTo>
                <a:lnTo>
                  <a:pt x="3094026" y="389297"/>
                </a:lnTo>
                <a:cubicBezTo>
                  <a:pt x="3132188" y="489782"/>
                  <a:pt x="3224917" y="555665"/>
                  <a:pt x="3328190" y="555665"/>
                </a:cubicBezTo>
                <a:lnTo>
                  <a:pt x="4803515" y="555665"/>
                </a:lnTo>
                <a:lnTo>
                  <a:pt x="4803515" y="556377"/>
                </a:lnTo>
                <a:lnTo>
                  <a:pt x="4823841" y="556377"/>
                </a:lnTo>
                <a:cubicBezTo>
                  <a:pt x="5009788" y="556377"/>
                  <a:pt x="5160528" y="700675"/>
                  <a:pt x="5160528" y="878675"/>
                </a:cubicBezTo>
                <a:lnTo>
                  <a:pt x="5160528" y="939041"/>
                </a:lnTo>
                <a:lnTo>
                  <a:pt x="5160528" y="3906983"/>
                </a:lnTo>
                <a:lnTo>
                  <a:pt x="5160528" y="4100372"/>
                </a:lnTo>
                <a:cubicBezTo>
                  <a:pt x="5160528" y="4195928"/>
                  <a:pt x="5083065" y="4273391"/>
                  <a:pt x="4987509" y="4273391"/>
                </a:cubicBezTo>
                <a:lnTo>
                  <a:pt x="173019" y="4273391"/>
                </a:lnTo>
                <a:cubicBezTo>
                  <a:pt x="77463" y="4273391"/>
                  <a:pt x="0" y="4195928"/>
                  <a:pt x="0" y="4100372"/>
                </a:cubicBezTo>
                <a:lnTo>
                  <a:pt x="0" y="3906983"/>
                </a:lnTo>
                <a:lnTo>
                  <a:pt x="0" y="939041"/>
                </a:lnTo>
                <a:lnTo>
                  <a:pt x="0" y="355231"/>
                </a:lnTo>
                <a:cubicBezTo>
                  <a:pt x="0" y="159043"/>
                  <a:pt x="151883" y="1"/>
                  <a:pt x="339241" y="1"/>
                </a:cubicBezTo>
                <a:lnTo>
                  <a:pt x="2845130" y="1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21" name="稻壳康帅13">
            <a:extLst>
              <a:ext uri="{FF2B5EF4-FFF2-40B4-BE49-F238E27FC236}">
                <a16:creationId xmlns:a16="http://schemas.microsoft.com/office/drawing/2014/main" id="{DC215B44-69D6-7D97-28E8-92D44B5AC4ED}"/>
              </a:ext>
            </a:extLst>
          </p:cNvPr>
          <p:cNvSpPr/>
          <p:nvPr/>
        </p:nvSpPr>
        <p:spPr>
          <a:xfrm flipH="1">
            <a:off x="6670435" y="2049824"/>
            <a:ext cx="1995247" cy="581503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9525" cap="flat">
            <a:noFill/>
            <a:prstDash val="solid"/>
            <a:miter/>
          </a:ln>
          <a:effectLst>
            <a:outerShdw blurRad="152400" dist="76200" dir="270000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22" name="稻壳康帅14">
            <a:extLst>
              <a:ext uri="{FF2B5EF4-FFF2-40B4-BE49-F238E27FC236}">
                <a16:creationId xmlns:a16="http://schemas.microsoft.com/office/drawing/2014/main" id="{F4E41256-FC68-37F1-CDF8-C5ECFED2FE2F}"/>
              </a:ext>
            </a:extLst>
          </p:cNvPr>
          <p:cNvSpPr txBox="1"/>
          <p:nvPr/>
        </p:nvSpPr>
        <p:spPr>
          <a:xfrm>
            <a:off x="6798696" y="2175612"/>
            <a:ext cx="171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>
                <a:gradFill flip="none" rotWithShape="1">
                  <a:gsLst>
                    <a:gs pos="0">
                      <a:schemeClr val="accent2"/>
                    </a:gs>
                    <a:gs pos="82000">
                      <a:schemeClr val="accent1"/>
                    </a:gs>
                  </a:gsLst>
                  <a:lin ang="5400000" scaled="0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单击添加标题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3" name="稻壳康帅15">
            <a:extLst>
              <a:ext uri="{FF2B5EF4-FFF2-40B4-BE49-F238E27FC236}">
                <a16:creationId xmlns:a16="http://schemas.microsoft.com/office/drawing/2014/main" id="{F195E855-42EA-143C-25F1-4A3AD9980754}"/>
              </a:ext>
            </a:extLst>
          </p:cNvPr>
          <p:cNvSpPr/>
          <p:nvPr/>
        </p:nvSpPr>
        <p:spPr>
          <a:xfrm>
            <a:off x="11190435" y="2070234"/>
            <a:ext cx="202814" cy="2028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24" name="稻壳康帅16">
            <a:extLst>
              <a:ext uri="{FF2B5EF4-FFF2-40B4-BE49-F238E27FC236}">
                <a16:creationId xmlns:a16="http://schemas.microsoft.com/office/drawing/2014/main" id="{73CCA73F-FEE6-DC53-C5B9-04D1ED465A1E}"/>
              </a:ext>
            </a:extLst>
          </p:cNvPr>
          <p:cNvSpPr/>
          <p:nvPr/>
        </p:nvSpPr>
        <p:spPr>
          <a:xfrm>
            <a:off x="6662991" y="3345154"/>
            <a:ext cx="185326" cy="185326"/>
          </a:xfrm>
          <a:prstGeom prst="ellipse">
            <a:avLst/>
          </a:prstGeom>
          <a:solidFill>
            <a:srgbClr val="071F65"/>
          </a:solidFill>
          <a:ln>
            <a:noFill/>
          </a:ln>
          <a:effectLst>
            <a:outerShdw blurRad="139700" dist="127000" dir="2700000" algn="tl" rotWithShape="0">
              <a:srgbClr val="2254F4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28" name="稻壳康帅17">
            <a:extLst>
              <a:ext uri="{FF2B5EF4-FFF2-40B4-BE49-F238E27FC236}">
                <a16:creationId xmlns:a16="http://schemas.microsoft.com/office/drawing/2014/main" id="{F9FCDBCC-8807-52D9-D1CE-677B135EB327}"/>
              </a:ext>
            </a:extLst>
          </p:cNvPr>
          <p:cNvSpPr/>
          <p:nvPr/>
        </p:nvSpPr>
        <p:spPr>
          <a:xfrm>
            <a:off x="6662991" y="4229168"/>
            <a:ext cx="185326" cy="185326"/>
          </a:xfrm>
          <a:prstGeom prst="ellipse">
            <a:avLst/>
          </a:prstGeom>
          <a:solidFill>
            <a:srgbClr val="071F65"/>
          </a:solidFill>
          <a:ln>
            <a:noFill/>
          </a:ln>
          <a:effectLst>
            <a:outerShdw blurRad="139700" dist="127000" dir="2700000" algn="tl" rotWithShape="0">
              <a:srgbClr val="2254F4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29" name="稻壳康帅18">
            <a:extLst>
              <a:ext uri="{FF2B5EF4-FFF2-40B4-BE49-F238E27FC236}">
                <a16:creationId xmlns:a16="http://schemas.microsoft.com/office/drawing/2014/main" id="{22B10B2E-D998-2451-0D43-85F5F7A9BFF9}"/>
              </a:ext>
            </a:extLst>
          </p:cNvPr>
          <p:cNvSpPr/>
          <p:nvPr/>
        </p:nvSpPr>
        <p:spPr>
          <a:xfrm>
            <a:off x="6662991" y="5113182"/>
            <a:ext cx="185326" cy="185326"/>
          </a:xfrm>
          <a:prstGeom prst="ellipse">
            <a:avLst/>
          </a:prstGeom>
          <a:solidFill>
            <a:srgbClr val="071F65"/>
          </a:solidFill>
          <a:ln>
            <a:noFill/>
          </a:ln>
          <a:effectLst>
            <a:outerShdw blurRad="139700" dist="127000" dir="2700000" algn="tl" rotWithShape="0">
              <a:srgbClr val="2254F4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阿里巴巴普惠体 2.0 55 Regular"/>
              <a:cs typeface="+mn-cs"/>
            </a:endParaRPr>
          </a:p>
        </p:txBody>
      </p:sp>
      <p:sp>
        <p:nvSpPr>
          <p:cNvPr id="36" name="稻壳康帅19">
            <a:extLst>
              <a:ext uri="{FF2B5EF4-FFF2-40B4-BE49-F238E27FC236}">
                <a16:creationId xmlns:a16="http://schemas.microsoft.com/office/drawing/2014/main" id="{75EC41A6-6EAB-2C7B-BB39-E99B33E0F783}"/>
              </a:ext>
            </a:extLst>
          </p:cNvPr>
          <p:cNvSpPr txBox="1"/>
          <p:nvPr/>
        </p:nvSpPr>
        <p:spPr>
          <a:xfrm>
            <a:off x="1353861" y="3163991"/>
            <a:ext cx="4544932" cy="5300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37" name="稻壳康帅20">
            <a:extLst>
              <a:ext uri="{FF2B5EF4-FFF2-40B4-BE49-F238E27FC236}">
                <a16:creationId xmlns:a16="http://schemas.microsoft.com/office/drawing/2014/main" id="{8419E9FB-BECF-D8F1-A12F-37646B0459D8}"/>
              </a:ext>
            </a:extLst>
          </p:cNvPr>
          <p:cNvSpPr txBox="1"/>
          <p:nvPr/>
        </p:nvSpPr>
        <p:spPr>
          <a:xfrm>
            <a:off x="1353861" y="4056822"/>
            <a:ext cx="4544932" cy="5300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38" name="稻壳康帅21">
            <a:extLst>
              <a:ext uri="{FF2B5EF4-FFF2-40B4-BE49-F238E27FC236}">
                <a16:creationId xmlns:a16="http://schemas.microsoft.com/office/drawing/2014/main" id="{195D9393-CC06-6A5B-28AE-750DB4F774F9}"/>
              </a:ext>
            </a:extLst>
          </p:cNvPr>
          <p:cNvSpPr txBox="1"/>
          <p:nvPr/>
        </p:nvSpPr>
        <p:spPr>
          <a:xfrm>
            <a:off x="1353861" y="4949653"/>
            <a:ext cx="4544932" cy="5300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39" name="稻壳康帅22">
            <a:extLst>
              <a:ext uri="{FF2B5EF4-FFF2-40B4-BE49-F238E27FC236}">
                <a16:creationId xmlns:a16="http://schemas.microsoft.com/office/drawing/2014/main" id="{93AD0595-91A5-3C4D-D1F9-FA5350A3113A}"/>
              </a:ext>
            </a:extLst>
          </p:cNvPr>
          <p:cNvSpPr txBox="1"/>
          <p:nvPr/>
        </p:nvSpPr>
        <p:spPr>
          <a:xfrm>
            <a:off x="6848317" y="3163991"/>
            <a:ext cx="4544932" cy="5300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40" name="稻壳康帅23">
            <a:extLst>
              <a:ext uri="{FF2B5EF4-FFF2-40B4-BE49-F238E27FC236}">
                <a16:creationId xmlns:a16="http://schemas.microsoft.com/office/drawing/2014/main" id="{2690BB56-B43F-C4FD-0CDB-DAC32190912A}"/>
              </a:ext>
            </a:extLst>
          </p:cNvPr>
          <p:cNvSpPr txBox="1"/>
          <p:nvPr/>
        </p:nvSpPr>
        <p:spPr>
          <a:xfrm>
            <a:off x="6848317" y="4056822"/>
            <a:ext cx="4544932" cy="5300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41" name="稻壳康帅24">
            <a:extLst>
              <a:ext uri="{FF2B5EF4-FFF2-40B4-BE49-F238E27FC236}">
                <a16:creationId xmlns:a16="http://schemas.microsoft.com/office/drawing/2014/main" id="{E34B8449-EC2C-A928-AEA7-1B643CA23BD7}"/>
              </a:ext>
            </a:extLst>
          </p:cNvPr>
          <p:cNvSpPr txBox="1"/>
          <p:nvPr/>
        </p:nvSpPr>
        <p:spPr>
          <a:xfrm>
            <a:off x="6848317" y="4949653"/>
            <a:ext cx="4544932" cy="5300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单击此处输入你的正文，文字是您思想的提炼，为了最终演示发布的良好效果，请尽量言简意赅的阐述观点，以便观者可以准确理解您所传达的信息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968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康帅1">
            <a:extLst>
              <a:ext uri="{FF2B5EF4-FFF2-40B4-BE49-F238E27FC236}">
                <a16:creationId xmlns:a16="http://schemas.microsoft.com/office/drawing/2014/main" id="{B2A95601-6F8C-1C11-70A2-BB69B311574F}"/>
              </a:ext>
            </a:extLst>
          </p:cNvPr>
          <p:cNvSpPr/>
          <p:nvPr/>
        </p:nvSpPr>
        <p:spPr>
          <a:xfrm>
            <a:off x="0" y="0"/>
            <a:ext cx="12192000" cy="4942390"/>
          </a:xfrm>
          <a:prstGeom prst="rect">
            <a:avLst/>
          </a:prstGeom>
          <a:solidFill>
            <a:srgbClr val="071F65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3" name="稻壳康帅2">
            <a:extLst>
              <a:ext uri="{FF2B5EF4-FFF2-40B4-BE49-F238E27FC236}">
                <a16:creationId xmlns:a16="http://schemas.microsoft.com/office/drawing/2014/main" id="{1602DD56-23FA-E9BA-C7A0-42B2D65679B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1998" cy="4937373"/>
          </a:xfrm>
          <a:custGeom>
            <a:avLst/>
            <a:gdLst>
              <a:gd name="connsiteX0" fmla="*/ 0 w 12191998"/>
              <a:gd name="connsiteY0" fmla="*/ 0 h 4937373"/>
              <a:gd name="connsiteX1" fmla="*/ 12191998 w 12191998"/>
              <a:gd name="connsiteY1" fmla="*/ 0 h 4937373"/>
              <a:gd name="connsiteX2" fmla="*/ 12191998 w 12191998"/>
              <a:gd name="connsiteY2" fmla="*/ 4937373 h 4937373"/>
              <a:gd name="connsiteX3" fmla="*/ 0 w 12191998"/>
              <a:gd name="connsiteY3" fmla="*/ 4937373 h 493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4937373">
                <a:moveTo>
                  <a:pt x="0" y="0"/>
                </a:moveTo>
                <a:lnTo>
                  <a:pt x="12191998" y="0"/>
                </a:lnTo>
                <a:lnTo>
                  <a:pt x="12191998" y="4937373"/>
                </a:lnTo>
                <a:lnTo>
                  <a:pt x="0" y="4937373"/>
                </a:lnTo>
                <a:close/>
              </a:path>
            </a:pathLst>
          </a:custGeom>
          <a:blipFill dpi="0" rotWithShape="1">
            <a:blip r:embed="rId3">
              <a:alphaModFix amt="5000"/>
            </a:blip>
            <a:srcRect/>
            <a:stretch>
              <a:fillRect t="-38958" b="-3970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77" name="稻壳康帅3">
            <a:extLst>
              <a:ext uri="{FF2B5EF4-FFF2-40B4-BE49-F238E27FC236}">
                <a16:creationId xmlns:a16="http://schemas.microsoft.com/office/drawing/2014/main" id="{1C835E08-B347-1D13-28D1-DF50D9F9CB93}"/>
              </a:ext>
            </a:extLst>
          </p:cNvPr>
          <p:cNvSpPr txBox="1"/>
          <p:nvPr/>
        </p:nvSpPr>
        <p:spPr>
          <a:xfrm>
            <a:off x="466638" y="1974483"/>
            <a:ext cx="7263939" cy="12847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Aft>
                <a:spcPts val="1000"/>
              </a:spcAft>
              <a:defRPr spc="13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1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感谢聆听 欢迎指正</a:t>
            </a:r>
            <a:endParaRPr kumimoji="0" lang="zh-CN" altLang="en-US" sz="6600" b="0" i="0" u="none" strike="noStrike" kern="1200" cap="none" spc="1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83" name="稻壳康帅4">
            <a:extLst>
              <a:ext uri="{FF2B5EF4-FFF2-40B4-BE49-F238E27FC236}">
                <a16:creationId xmlns:a16="http://schemas.microsoft.com/office/drawing/2014/main" id="{64501883-A3D0-0571-0528-99D77B2850D7}"/>
              </a:ext>
            </a:extLst>
          </p:cNvPr>
          <p:cNvSpPr txBox="1"/>
          <p:nvPr/>
        </p:nvSpPr>
        <p:spPr>
          <a:xfrm>
            <a:off x="456511" y="45676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思源黑体 CN Bold" panose="020B0800000000000000" pitchFamily="34" charset="-122"/>
              </a:rPr>
              <a:t>YOUR LOGO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  <a:sym typeface="思源黑体 CN Bold" panose="020B0800000000000000" pitchFamily="34" charset="-122"/>
            </a:endParaRPr>
          </a:p>
        </p:txBody>
      </p:sp>
      <p:cxnSp>
        <p:nvCxnSpPr>
          <p:cNvPr id="84" name="稻壳康帅5">
            <a:extLst>
              <a:ext uri="{FF2B5EF4-FFF2-40B4-BE49-F238E27FC236}">
                <a16:creationId xmlns:a16="http://schemas.microsoft.com/office/drawing/2014/main" id="{9115E3A7-A1D4-088E-3294-200D9C9EA32D}"/>
              </a:ext>
            </a:extLst>
          </p:cNvPr>
          <p:cNvCxnSpPr>
            <a:cxnSpLocks/>
          </p:cNvCxnSpPr>
          <p:nvPr/>
        </p:nvCxnSpPr>
        <p:spPr>
          <a:xfrm>
            <a:off x="550863" y="3567113"/>
            <a:ext cx="5266636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稻壳康帅6">
            <a:extLst>
              <a:ext uri="{FF2B5EF4-FFF2-40B4-BE49-F238E27FC236}">
                <a16:creationId xmlns:a16="http://schemas.microsoft.com/office/drawing/2014/main" id="{3E60C8C6-1F31-77A3-E9B8-E2A09FB92DD7}"/>
              </a:ext>
            </a:extLst>
          </p:cNvPr>
          <p:cNvCxnSpPr>
            <a:cxnSpLocks/>
          </p:cNvCxnSpPr>
          <p:nvPr/>
        </p:nvCxnSpPr>
        <p:spPr>
          <a:xfrm>
            <a:off x="550863" y="3567113"/>
            <a:ext cx="85120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稻壳康帅7">
            <a:extLst>
              <a:ext uri="{FF2B5EF4-FFF2-40B4-BE49-F238E27FC236}">
                <a16:creationId xmlns:a16="http://schemas.microsoft.com/office/drawing/2014/main" id="{C8EE7669-6F88-BC9F-96C8-DE53660331F7}"/>
              </a:ext>
            </a:extLst>
          </p:cNvPr>
          <p:cNvSpPr txBox="1">
            <a:spLocks/>
          </p:cNvSpPr>
          <p:nvPr/>
        </p:nvSpPr>
        <p:spPr>
          <a:xfrm>
            <a:off x="540437" y="4157118"/>
            <a:ext cx="14362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答辩人：稻小壳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7" name="稻壳康帅8">
            <a:extLst>
              <a:ext uri="{FF2B5EF4-FFF2-40B4-BE49-F238E27FC236}">
                <a16:creationId xmlns:a16="http://schemas.microsoft.com/office/drawing/2014/main" id="{B289D720-E696-255A-8722-6680A6AE5C94}"/>
              </a:ext>
            </a:extLst>
          </p:cNvPr>
          <p:cNvSpPr txBox="1">
            <a:spLocks/>
          </p:cNvSpPr>
          <p:nvPr/>
        </p:nvSpPr>
        <p:spPr>
          <a:xfrm>
            <a:off x="2536334" y="4157118"/>
            <a:ext cx="16414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指导老师：稻小壳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8" name="稻壳康帅9">
            <a:extLst>
              <a:ext uri="{FF2B5EF4-FFF2-40B4-BE49-F238E27FC236}">
                <a16:creationId xmlns:a16="http://schemas.microsoft.com/office/drawing/2014/main" id="{F0F18B47-9F21-CFFE-CC4E-411885F59FED}"/>
              </a:ext>
            </a:extLst>
          </p:cNvPr>
          <p:cNvSpPr/>
          <p:nvPr/>
        </p:nvSpPr>
        <p:spPr>
          <a:xfrm>
            <a:off x="695325" y="590345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9" name="稻壳康帅10">
            <a:extLst>
              <a:ext uri="{FF2B5EF4-FFF2-40B4-BE49-F238E27FC236}">
                <a16:creationId xmlns:a16="http://schemas.microsoft.com/office/drawing/2014/main" id="{E842455D-269F-246B-433F-D97646C337D7}"/>
              </a:ext>
            </a:extLst>
          </p:cNvPr>
          <p:cNvSpPr/>
          <p:nvPr/>
        </p:nvSpPr>
        <p:spPr>
          <a:xfrm>
            <a:off x="991671" y="590345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0" name="稻壳康帅11">
            <a:extLst>
              <a:ext uri="{FF2B5EF4-FFF2-40B4-BE49-F238E27FC236}">
                <a16:creationId xmlns:a16="http://schemas.microsoft.com/office/drawing/2014/main" id="{DB680FAF-997D-9409-572A-C9D9B2DF5FA3}"/>
              </a:ext>
            </a:extLst>
          </p:cNvPr>
          <p:cNvSpPr/>
          <p:nvPr/>
        </p:nvSpPr>
        <p:spPr>
          <a:xfrm>
            <a:off x="1288018" y="5903457"/>
            <a:ext cx="132834" cy="493383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1" name="稻壳康帅12">
            <a:extLst>
              <a:ext uri="{FF2B5EF4-FFF2-40B4-BE49-F238E27FC236}">
                <a16:creationId xmlns:a16="http://schemas.microsoft.com/office/drawing/2014/main" id="{CDB72A53-A1E1-B55D-3CB8-FC7B4379A0A7}"/>
              </a:ext>
            </a:extLst>
          </p:cNvPr>
          <p:cNvSpPr/>
          <p:nvPr/>
        </p:nvSpPr>
        <p:spPr>
          <a:xfrm>
            <a:off x="695325" y="590345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2" name="稻壳康帅13">
            <a:extLst>
              <a:ext uri="{FF2B5EF4-FFF2-40B4-BE49-F238E27FC236}">
                <a16:creationId xmlns:a16="http://schemas.microsoft.com/office/drawing/2014/main" id="{EEFF8E8B-2C2F-0D8C-C06D-AAB07602CE56}"/>
              </a:ext>
            </a:extLst>
          </p:cNvPr>
          <p:cNvSpPr/>
          <p:nvPr/>
        </p:nvSpPr>
        <p:spPr>
          <a:xfrm>
            <a:off x="991671" y="590345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3" name="稻壳康帅14">
            <a:extLst>
              <a:ext uri="{FF2B5EF4-FFF2-40B4-BE49-F238E27FC236}">
                <a16:creationId xmlns:a16="http://schemas.microsoft.com/office/drawing/2014/main" id="{02F76EC7-212F-32AE-E06F-26D7E0A9C1DA}"/>
              </a:ext>
            </a:extLst>
          </p:cNvPr>
          <p:cNvSpPr/>
          <p:nvPr/>
        </p:nvSpPr>
        <p:spPr>
          <a:xfrm>
            <a:off x="1288018" y="5903457"/>
            <a:ext cx="132834" cy="493383"/>
          </a:xfrm>
          <a:prstGeom prst="ellipse">
            <a:avLst/>
          </a:prstGeom>
          <a:noFill/>
          <a:ln w="12700" cap="flat" cmpd="sng" algn="ctr">
            <a:solidFill>
              <a:srgbClr val="071F65"/>
            </a:solidFill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11" name="稻壳康帅15">
            <a:extLst>
              <a:ext uri="{FF2B5EF4-FFF2-40B4-BE49-F238E27FC236}">
                <a16:creationId xmlns:a16="http://schemas.microsoft.com/office/drawing/2014/main" id="{ABF543EE-4A0D-239D-B35A-029D34120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22" b="20526"/>
          <a:stretch>
            <a:fillRect/>
          </a:stretch>
        </p:blipFill>
        <p:spPr>
          <a:xfrm>
            <a:off x="3602694" y="2655166"/>
            <a:ext cx="8589307" cy="4202834"/>
          </a:xfrm>
          <a:custGeom>
            <a:avLst/>
            <a:gdLst>
              <a:gd name="connsiteX0" fmla="*/ 0 w 8589307"/>
              <a:gd name="connsiteY0" fmla="*/ 0 h 4202834"/>
              <a:gd name="connsiteX1" fmla="*/ 8589307 w 8589307"/>
              <a:gd name="connsiteY1" fmla="*/ 0 h 4202834"/>
              <a:gd name="connsiteX2" fmla="*/ 8589307 w 8589307"/>
              <a:gd name="connsiteY2" fmla="*/ 4202834 h 4202834"/>
              <a:gd name="connsiteX3" fmla="*/ 0 w 8589307"/>
              <a:gd name="connsiteY3" fmla="*/ 4202834 h 420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9307" h="4202834">
                <a:moveTo>
                  <a:pt x="0" y="0"/>
                </a:moveTo>
                <a:lnTo>
                  <a:pt x="8589307" y="0"/>
                </a:lnTo>
                <a:lnTo>
                  <a:pt x="8589307" y="4202834"/>
                </a:lnTo>
                <a:lnTo>
                  <a:pt x="0" y="4202834"/>
                </a:lnTo>
                <a:close/>
              </a:path>
            </a:pathLst>
          </a:custGeom>
        </p:spPr>
      </p:pic>
      <p:sp>
        <p:nvSpPr>
          <p:cNvPr id="7" name="稻壳康帅16">
            <a:extLst>
              <a:ext uri="{FF2B5EF4-FFF2-40B4-BE49-F238E27FC236}">
                <a16:creationId xmlns:a16="http://schemas.microsoft.com/office/drawing/2014/main" id="{C6570967-4F14-A1D4-4780-CB21FD5851F2}"/>
              </a:ext>
            </a:extLst>
          </p:cNvPr>
          <p:cNvSpPr/>
          <p:nvPr/>
        </p:nvSpPr>
        <p:spPr>
          <a:xfrm>
            <a:off x="8683349" y="0"/>
            <a:ext cx="2454207" cy="2804160"/>
          </a:xfrm>
          <a:custGeom>
            <a:avLst/>
            <a:gdLst>
              <a:gd name="connsiteX0" fmla="*/ 0 w 2454207"/>
              <a:gd name="connsiteY0" fmla="*/ 0 h 2804160"/>
              <a:gd name="connsiteX1" fmla="*/ 2454207 w 2454207"/>
              <a:gd name="connsiteY1" fmla="*/ 0 h 2804160"/>
              <a:gd name="connsiteX2" fmla="*/ 2454207 w 2454207"/>
              <a:gd name="connsiteY2" fmla="*/ 398450 h 2804160"/>
              <a:gd name="connsiteX3" fmla="*/ 2453500 w 2454207"/>
              <a:gd name="connsiteY3" fmla="*/ 398450 h 2804160"/>
              <a:gd name="connsiteX4" fmla="*/ 2453500 w 2454207"/>
              <a:gd name="connsiteY4" fmla="*/ 1508665 h 2804160"/>
              <a:gd name="connsiteX5" fmla="*/ 1227104 w 2454207"/>
              <a:gd name="connsiteY5" fmla="*/ 2804160 h 2804160"/>
              <a:gd name="connsiteX6" fmla="*/ 707 w 2454207"/>
              <a:gd name="connsiteY6" fmla="*/ 1508665 h 2804160"/>
              <a:gd name="connsiteX7" fmla="*/ 707 w 2454207"/>
              <a:gd name="connsiteY7" fmla="*/ 398450 h 2804160"/>
              <a:gd name="connsiteX8" fmla="*/ 0 w 2454207"/>
              <a:gd name="connsiteY8" fmla="*/ 398450 h 28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207" h="2804160">
                <a:moveTo>
                  <a:pt x="0" y="0"/>
                </a:moveTo>
                <a:lnTo>
                  <a:pt x="2454207" y="0"/>
                </a:lnTo>
                <a:lnTo>
                  <a:pt x="2454207" y="398450"/>
                </a:lnTo>
                <a:lnTo>
                  <a:pt x="2453500" y="398450"/>
                </a:lnTo>
                <a:lnTo>
                  <a:pt x="2453500" y="1508665"/>
                </a:lnTo>
                <a:cubicBezTo>
                  <a:pt x="2453500" y="2224148"/>
                  <a:pt x="1904424" y="2804160"/>
                  <a:pt x="1227104" y="2804160"/>
                </a:cubicBezTo>
                <a:cubicBezTo>
                  <a:pt x="549785" y="2804160"/>
                  <a:pt x="707" y="2224148"/>
                  <a:pt x="707" y="1508665"/>
                </a:cubicBezTo>
                <a:lnTo>
                  <a:pt x="707" y="398450"/>
                </a:lnTo>
                <a:lnTo>
                  <a:pt x="0" y="39845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grpSp>
        <p:nvGrpSpPr>
          <p:cNvPr id="100" name="稻壳康帅17">
            <a:extLst>
              <a:ext uri="{FF2B5EF4-FFF2-40B4-BE49-F238E27FC236}">
                <a16:creationId xmlns:a16="http://schemas.microsoft.com/office/drawing/2014/main" id="{0B7F22FE-BEE3-DB51-E7CA-1411F9D243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53826" y="440602"/>
            <a:ext cx="1913252" cy="1917937"/>
            <a:chOff x="1247" y="-15"/>
            <a:chExt cx="3263" cy="3271"/>
          </a:xfrm>
          <a:solidFill>
            <a:srgbClr val="071F65"/>
          </a:solidFill>
        </p:grpSpPr>
        <p:sp>
          <p:nvSpPr>
            <p:cNvPr id="101" name="稻壳康帅17-1">
              <a:extLst>
                <a:ext uri="{FF2B5EF4-FFF2-40B4-BE49-F238E27FC236}">
                  <a16:creationId xmlns:a16="http://schemas.microsoft.com/office/drawing/2014/main" id="{5A7DA4E1-81ED-E509-7E7F-02A4F67BF917}"/>
                </a:ext>
              </a:extLst>
            </p:cNvPr>
            <p:cNvSpPr/>
            <p:nvPr/>
          </p:nvSpPr>
          <p:spPr bwMode="auto">
            <a:xfrm>
              <a:off x="1722" y="1892"/>
              <a:ext cx="207" cy="199"/>
            </a:xfrm>
            <a:custGeom>
              <a:avLst/>
              <a:gdLst>
                <a:gd name="T0" fmla="*/ 104 w 207"/>
                <a:gd name="T1" fmla="*/ 0 h 199"/>
                <a:gd name="T2" fmla="*/ 136 w 207"/>
                <a:gd name="T3" fmla="*/ 66 h 199"/>
                <a:gd name="T4" fmla="*/ 207 w 207"/>
                <a:gd name="T5" fmla="*/ 77 h 199"/>
                <a:gd name="T6" fmla="*/ 157 w 207"/>
                <a:gd name="T7" fmla="*/ 126 h 199"/>
                <a:gd name="T8" fmla="*/ 169 w 207"/>
                <a:gd name="T9" fmla="*/ 199 h 199"/>
                <a:gd name="T10" fmla="*/ 104 w 207"/>
                <a:gd name="T11" fmla="*/ 165 h 199"/>
                <a:gd name="T12" fmla="*/ 41 w 207"/>
                <a:gd name="T13" fmla="*/ 199 h 199"/>
                <a:gd name="T14" fmla="*/ 52 w 207"/>
                <a:gd name="T15" fmla="*/ 126 h 199"/>
                <a:gd name="T16" fmla="*/ 0 w 207"/>
                <a:gd name="T17" fmla="*/ 77 h 199"/>
                <a:gd name="T18" fmla="*/ 72 w 207"/>
                <a:gd name="T19" fmla="*/ 66 h 199"/>
                <a:gd name="T20" fmla="*/ 104 w 207"/>
                <a:gd name="T21" fmla="*/ 0 h 199"/>
                <a:gd name="T22" fmla="*/ 104 w 207"/>
                <a:gd name="T23" fmla="*/ 0 h 199"/>
                <a:gd name="T24" fmla="*/ 104 w 207"/>
                <a:gd name="T2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199">
                  <a:moveTo>
                    <a:pt x="104" y="0"/>
                  </a:moveTo>
                  <a:lnTo>
                    <a:pt x="136" y="66"/>
                  </a:lnTo>
                  <a:lnTo>
                    <a:pt x="207" y="77"/>
                  </a:lnTo>
                  <a:lnTo>
                    <a:pt x="157" y="126"/>
                  </a:lnTo>
                  <a:lnTo>
                    <a:pt x="169" y="199"/>
                  </a:lnTo>
                  <a:lnTo>
                    <a:pt x="104" y="165"/>
                  </a:lnTo>
                  <a:lnTo>
                    <a:pt x="41" y="199"/>
                  </a:lnTo>
                  <a:lnTo>
                    <a:pt x="52" y="126"/>
                  </a:lnTo>
                  <a:lnTo>
                    <a:pt x="0" y="77"/>
                  </a:lnTo>
                  <a:lnTo>
                    <a:pt x="72" y="66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2" name="稻壳康帅17-2">
              <a:extLst>
                <a:ext uri="{FF2B5EF4-FFF2-40B4-BE49-F238E27FC236}">
                  <a16:creationId xmlns:a16="http://schemas.microsoft.com/office/drawing/2014/main" id="{4C9B3507-5E4F-E479-81E1-1E6C103AB5AD}"/>
                </a:ext>
              </a:extLst>
            </p:cNvPr>
            <p:cNvSpPr/>
            <p:nvPr/>
          </p:nvSpPr>
          <p:spPr bwMode="auto">
            <a:xfrm>
              <a:off x="3779" y="1892"/>
              <a:ext cx="207" cy="199"/>
            </a:xfrm>
            <a:custGeom>
              <a:avLst/>
              <a:gdLst>
                <a:gd name="T0" fmla="*/ 105 w 207"/>
                <a:gd name="T1" fmla="*/ 0 h 199"/>
                <a:gd name="T2" fmla="*/ 136 w 207"/>
                <a:gd name="T3" fmla="*/ 66 h 199"/>
                <a:gd name="T4" fmla="*/ 207 w 207"/>
                <a:gd name="T5" fmla="*/ 77 h 199"/>
                <a:gd name="T6" fmla="*/ 157 w 207"/>
                <a:gd name="T7" fmla="*/ 126 h 199"/>
                <a:gd name="T8" fmla="*/ 170 w 207"/>
                <a:gd name="T9" fmla="*/ 199 h 199"/>
                <a:gd name="T10" fmla="*/ 105 w 207"/>
                <a:gd name="T11" fmla="*/ 165 h 199"/>
                <a:gd name="T12" fmla="*/ 41 w 207"/>
                <a:gd name="T13" fmla="*/ 199 h 199"/>
                <a:gd name="T14" fmla="*/ 52 w 207"/>
                <a:gd name="T15" fmla="*/ 126 h 199"/>
                <a:gd name="T16" fmla="*/ 0 w 207"/>
                <a:gd name="T17" fmla="*/ 77 h 199"/>
                <a:gd name="T18" fmla="*/ 72 w 207"/>
                <a:gd name="T19" fmla="*/ 66 h 199"/>
                <a:gd name="T20" fmla="*/ 105 w 207"/>
                <a:gd name="T21" fmla="*/ 0 h 199"/>
                <a:gd name="T22" fmla="*/ 105 w 207"/>
                <a:gd name="T23" fmla="*/ 0 h 199"/>
                <a:gd name="T24" fmla="*/ 105 w 207"/>
                <a:gd name="T2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199">
                  <a:moveTo>
                    <a:pt x="105" y="0"/>
                  </a:moveTo>
                  <a:lnTo>
                    <a:pt x="136" y="66"/>
                  </a:lnTo>
                  <a:lnTo>
                    <a:pt x="207" y="77"/>
                  </a:lnTo>
                  <a:lnTo>
                    <a:pt x="157" y="126"/>
                  </a:lnTo>
                  <a:lnTo>
                    <a:pt x="170" y="199"/>
                  </a:lnTo>
                  <a:lnTo>
                    <a:pt x="105" y="165"/>
                  </a:lnTo>
                  <a:lnTo>
                    <a:pt x="41" y="199"/>
                  </a:lnTo>
                  <a:lnTo>
                    <a:pt x="52" y="126"/>
                  </a:lnTo>
                  <a:lnTo>
                    <a:pt x="0" y="77"/>
                  </a:lnTo>
                  <a:lnTo>
                    <a:pt x="72" y="66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3" name="稻壳康帅17-3">
              <a:extLst>
                <a:ext uri="{FF2B5EF4-FFF2-40B4-BE49-F238E27FC236}">
                  <a16:creationId xmlns:a16="http://schemas.microsoft.com/office/drawing/2014/main" id="{BC2A235E-F4EC-018A-11D2-E6F55AB2D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7" y="-15"/>
              <a:ext cx="3263" cy="3271"/>
            </a:xfrm>
            <a:custGeom>
              <a:avLst/>
              <a:gdLst>
                <a:gd name="T0" fmla="*/ 2378 w 2411"/>
                <a:gd name="T1" fmla="*/ 1061 h 2417"/>
                <a:gd name="T2" fmla="*/ 2354 w 2411"/>
                <a:gd name="T3" fmla="*/ 1453 h 2417"/>
                <a:gd name="T4" fmla="*/ 2203 w 2411"/>
                <a:gd name="T5" fmla="*/ 1825 h 2417"/>
                <a:gd name="T6" fmla="*/ 1932 w 2411"/>
                <a:gd name="T7" fmla="*/ 2133 h 2417"/>
                <a:gd name="T8" fmla="*/ 1575 w 2411"/>
                <a:gd name="T9" fmla="*/ 2325 h 2417"/>
                <a:gd name="T10" fmla="*/ 1169 w 2411"/>
                <a:gd name="T11" fmla="*/ 2387 h 2417"/>
                <a:gd name="T12" fmla="*/ 771 w 2411"/>
                <a:gd name="T13" fmla="*/ 2302 h 2417"/>
                <a:gd name="T14" fmla="*/ 432 w 2411"/>
                <a:gd name="T15" fmla="*/ 2089 h 2417"/>
                <a:gd name="T16" fmla="*/ 176 w 2411"/>
                <a:gd name="T17" fmla="*/ 1768 h 2417"/>
                <a:gd name="T18" fmla="*/ 49 w 2411"/>
                <a:gd name="T19" fmla="*/ 1383 h 2417"/>
                <a:gd name="T20" fmla="*/ 59 w 2411"/>
                <a:gd name="T21" fmla="*/ 973 h 2417"/>
                <a:gd name="T22" fmla="*/ 210 w 2411"/>
                <a:gd name="T23" fmla="*/ 585 h 2417"/>
                <a:gd name="T24" fmla="*/ 484 w 2411"/>
                <a:gd name="T25" fmla="*/ 278 h 2417"/>
                <a:gd name="T26" fmla="*/ 844 w 2411"/>
                <a:gd name="T27" fmla="*/ 87 h 2417"/>
                <a:gd name="T28" fmla="*/ 1247 w 2411"/>
                <a:gd name="T29" fmla="*/ 31 h 2417"/>
                <a:gd name="T30" fmla="*/ 1644 w 2411"/>
                <a:gd name="T31" fmla="*/ 115 h 2417"/>
                <a:gd name="T32" fmla="*/ 1988 w 2411"/>
                <a:gd name="T33" fmla="*/ 331 h 2417"/>
                <a:gd name="T34" fmla="*/ 2242 w 2411"/>
                <a:gd name="T35" fmla="*/ 655 h 2417"/>
                <a:gd name="T36" fmla="*/ 2250 w 2411"/>
                <a:gd name="T37" fmla="*/ 785 h 2417"/>
                <a:gd name="T38" fmla="*/ 2050 w 2411"/>
                <a:gd name="T39" fmla="*/ 488 h 2417"/>
                <a:gd name="T40" fmla="*/ 1752 w 2411"/>
                <a:gd name="T41" fmla="*/ 240 h 2417"/>
                <a:gd name="T42" fmla="*/ 1393 w 2411"/>
                <a:gd name="T43" fmla="*/ 113 h 2417"/>
                <a:gd name="T44" fmla="*/ 1007 w 2411"/>
                <a:gd name="T45" fmla="*/ 115 h 2417"/>
                <a:gd name="T46" fmla="*/ 650 w 2411"/>
                <a:gd name="T47" fmla="*/ 249 h 2417"/>
                <a:gd name="T48" fmla="*/ 356 w 2411"/>
                <a:gd name="T49" fmla="*/ 499 h 2417"/>
                <a:gd name="T50" fmla="*/ 169 w 2411"/>
                <a:gd name="T51" fmla="*/ 831 h 2417"/>
                <a:gd name="T52" fmla="*/ 102 w 2411"/>
                <a:gd name="T53" fmla="*/ 1210 h 2417"/>
                <a:gd name="T54" fmla="*/ 168 w 2411"/>
                <a:gd name="T55" fmla="*/ 1589 h 2417"/>
                <a:gd name="T56" fmla="*/ 362 w 2411"/>
                <a:gd name="T57" fmla="*/ 1928 h 2417"/>
                <a:gd name="T58" fmla="*/ 658 w 2411"/>
                <a:gd name="T59" fmla="*/ 2176 h 2417"/>
                <a:gd name="T60" fmla="*/ 1017 w 2411"/>
                <a:gd name="T61" fmla="*/ 2303 h 2417"/>
                <a:gd name="T62" fmla="*/ 1404 w 2411"/>
                <a:gd name="T63" fmla="*/ 2303 h 2417"/>
                <a:gd name="T64" fmla="*/ 1766 w 2411"/>
                <a:gd name="T65" fmla="*/ 2170 h 2417"/>
                <a:gd name="T66" fmla="*/ 2065 w 2411"/>
                <a:gd name="T67" fmla="*/ 1916 h 2417"/>
                <a:gd name="T68" fmla="*/ 2253 w 2411"/>
                <a:gd name="T69" fmla="*/ 1577 h 2417"/>
                <a:gd name="T70" fmla="*/ 2314 w 2411"/>
                <a:gd name="T71" fmla="*/ 1196 h 2417"/>
                <a:gd name="T72" fmla="*/ 2250 w 2411"/>
                <a:gd name="T73" fmla="*/ 785 h 2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1" h="2417">
                  <a:moveTo>
                    <a:pt x="2317" y="808"/>
                  </a:moveTo>
                  <a:cubicBezTo>
                    <a:pt x="2298" y="899"/>
                    <a:pt x="2323" y="981"/>
                    <a:pt x="2378" y="1061"/>
                  </a:cubicBezTo>
                  <a:cubicBezTo>
                    <a:pt x="2411" y="1110"/>
                    <a:pt x="2411" y="1169"/>
                    <a:pt x="2382" y="1222"/>
                  </a:cubicBezTo>
                  <a:cubicBezTo>
                    <a:pt x="2342" y="1296"/>
                    <a:pt x="2334" y="1371"/>
                    <a:pt x="2354" y="1453"/>
                  </a:cubicBezTo>
                  <a:cubicBezTo>
                    <a:pt x="2371" y="1523"/>
                    <a:pt x="2353" y="1585"/>
                    <a:pt x="2297" y="1635"/>
                  </a:cubicBezTo>
                  <a:cubicBezTo>
                    <a:pt x="2241" y="1685"/>
                    <a:pt x="2209" y="1749"/>
                    <a:pt x="2203" y="1825"/>
                  </a:cubicBezTo>
                  <a:cubicBezTo>
                    <a:pt x="2198" y="1900"/>
                    <a:pt x="2159" y="1954"/>
                    <a:pt x="2089" y="1983"/>
                  </a:cubicBezTo>
                  <a:cubicBezTo>
                    <a:pt x="2016" y="2012"/>
                    <a:pt x="1964" y="2062"/>
                    <a:pt x="1932" y="2133"/>
                  </a:cubicBezTo>
                  <a:cubicBezTo>
                    <a:pt x="1901" y="2200"/>
                    <a:pt x="1848" y="2236"/>
                    <a:pt x="1774" y="2239"/>
                  </a:cubicBezTo>
                  <a:cubicBezTo>
                    <a:pt x="1695" y="2242"/>
                    <a:pt x="1630" y="2270"/>
                    <a:pt x="1575" y="2325"/>
                  </a:cubicBezTo>
                  <a:cubicBezTo>
                    <a:pt x="1523" y="2379"/>
                    <a:pt x="1461" y="2395"/>
                    <a:pt x="1391" y="2372"/>
                  </a:cubicBezTo>
                  <a:cubicBezTo>
                    <a:pt x="1314" y="2347"/>
                    <a:pt x="1241" y="2352"/>
                    <a:pt x="1169" y="2387"/>
                  </a:cubicBezTo>
                  <a:cubicBezTo>
                    <a:pt x="1104" y="2417"/>
                    <a:pt x="1041" y="2410"/>
                    <a:pt x="984" y="2366"/>
                  </a:cubicBezTo>
                  <a:cubicBezTo>
                    <a:pt x="921" y="2316"/>
                    <a:pt x="851" y="2295"/>
                    <a:pt x="771" y="2302"/>
                  </a:cubicBezTo>
                  <a:cubicBezTo>
                    <a:pt x="695" y="2308"/>
                    <a:pt x="638" y="2277"/>
                    <a:pt x="598" y="2212"/>
                  </a:cubicBezTo>
                  <a:cubicBezTo>
                    <a:pt x="559" y="2150"/>
                    <a:pt x="504" y="2108"/>
                    <a:pt x="432" y="2089"/>
                  </a:cubicBezTo>
                  <a:cubicBezTo>
                    <a:pt x="356" y="2069"/>
                    <a:pt x="310" y="2022"/>
                    <a:pt x="294" y="1944"/>
                  </a:cubicBezTo>
                  <a:cubicBezTo>
                    <a:pt x="278" y="1870"/>
                    <a:pt x="239" y="1811"/>
                    <a:pt x="176" y="1768"/>
                  </a:cubicBezTo>
                  <a:cubicBezTo>
                    <a:pt x="114" y="1725"/>
                    <a:pt x="88" y="1665"/>
                    <a:pt x="98" y="1590"/>
                  </a:cubicBezTo>
                  <a:cubicBezTo>
                    <a:pt x="109" y="1514"/>
                    <a:pt x="93" y="1445"/>
                    <a:pt x="49" y="1383"/>
                  </a:cubicBezTo>
                  <a:cubicBezTo>
                    <a:pt x="4" y="1319"/>
                    <a:pt x="0" y="1253"/>
                    <a:pt x="37" y="1184"/>
                  </a:cubicBezTo>
                  <a:cubicBezTo>
                    <a:pt x="72" y="1116"/>
                    <a:pt x="80" y="1046"/>
                    <a:pt x="59" y="973"/>
                  </a:cubicBezTo>
                  <a:cubicBezTo>
                    <a:pt x="38" y="899"/>
                    <a:pt x="58" y="837"/>
                    <a:pt x="114" y="786"/>
                  </a:cubicBezTo>
                  <a:cubicBezTo>
                    <a:pt x="173" y="732"/>
                    <a:pt x="204" y="665"/>
                    <a:pt x="210" y="585"/>
                  </a:cubicBezTo>
                  <a:cubicBezTo>
                    <a:pt x="216" y="516"/>
                    <a:pt x="253" y="465"/>
                    <a:pt x="316" y="439"/>
                  </a:cubicBezTo>
                  <a:cubicBezTo>
                    <a:pt x="394" y="407"/>
                    <a:pt x="449" y="355"/>
                    <a:pt x="484" y="278"/>
                  </a:cubicBezTo>
                  <a:cubicBezTo>
                    <a:pt x="513" y="216"/>
                    <a:pt x="566" y="182"/>
                    <a:pt x="636" y="179"/>
                  </a:cubicBezTo>
                  <a:cubicBezTo>
                    <a:pt x="718" y="177"/>
                    <a:pt x="786" y="146"/>
                    <a:pt x="844" y="87"/>
                  </a:cubicBezTo>
                  <a:cubicBezTo>
                    <a:pt x="892" y="38"/>
                    <a:pt x="953" y="24"/>
                    <a:pt x="1019" y="45"/>
                  </a:cubicBezTo>
                  <a:cubicBezTo>
                    <a:pt x="1097" y="70"/>
                    <a:pt x="1172" y="66"/>
                    <a:pt x="1247" y="31"/>
                  </a:cubicBezTo>
                  <a:cubicBezTo>
                    <a:pt x="1309" y="0"/>
                    <a:pt x="1371" y="8"/>
                    <a:pt x="1425" y="50"/>
                  </a:cubicBezTo>
                  <a:cubicBezTo>
                    <a:pt x="1491" y="101"/>
                    <a:pt x="1562" y="123"/>
                    <a:pt x="1644" y="115"/>
                  </a:cubicBezTo>
                  <a:cubicBezTo>
                    <a:pt x="1715" y="108"/>
                    <a:pt x="1771" y="138"/>
                    <a:pt x="1810" y="199"/>
                  </a:cubicBezTo>
                  <a:cubicBezTo>
                    <a:pt x="1852" y="267"/>
                    <a:pt x="1910" y="311"/>
                    <a:pt x="1988" y="331"/>
                  </a:cubicBezTo>
                  <a:cubicBezTo>
                    <a:pt x="2057" y="349"/>
                    <a:pt x="2102" y="395"/>
                    <a:pt x="2116" y="465"/>
                  </a:cubicBezTo>
                  <a:cubicBezTo>
                    <a:pt x="2133" y="545"/>
                    <a:pt x="2174" y="608"/>
                    <a:pt x="2242" y="655"/>
                  </a:cubicBezTo>
                  <a:cubicBezTo>
                    <a:pt x="2294" y="690"/>
                    <a:pt x="2316" y="742"/>
                    <a:pt x="2317" y="808"/>
                  </a:cubicBezTo>
                  <a:close/>
                  <a:moveTo>
                    <a:pt x="2250" y="785"/>
                  </a:moveTo>
                  <a:cubicBezTo>
                    <a:pt x="2237" y="767"/>
                    <a:pt x="2219" y="729"/>
                    <a:pt x="2191" y="707"/>
                  </a:cubicBezTo>
                  <a:cubicBezTo>
                    <a:pt x="2119" y="648"/>
                    <a:pt x="2068" y="579"/>
                    <a:pt x="2050" y="488"/>
                  </a:cubicBezTo>
                  <a:cubicBezTo>
                    <a:pt x="2040" y="440"/>
                    <a:pt x="2013" y="409"/>
                    <a:pt x="1966" y="397"/>
                  </a:cubicBezTo>
                  <a:cubicBezTo>
                    <a:pt x="1874" y="374"/>
                    <a:pt x="1803" y="321"/>
                    <a:pt x="1752" y="240"/>
                  </a:cubicBezTo>
                  <a:cubicBezTo>
                    <a:pt x="1727" y="199"/>
                    <a:pt x="1691" y="181"/>
                    <a:pt x="1643" y="186"/>
                  </a:cubicBezTo>
                  <a:cubicBezTo>
                    <a:pt x="1550" y="195"/>
                    <a:pt x="1466" y="170"/>
                    <a:pt x="1393" y="113"/>
                  </a:cubicBezTo>
                  <a:cubicBezTo>
                    <a:pt x="1353" y="82"/>
                    <a:pt x="1312" y="77"/>
                    <a:pt x="1266" y="99"/>
                  </a:cubicBezTo>
                  <a:cubicBezTo>
                    <a:pt x="1182" y="138"/>
                    <a:pt x="1095" y="144"/>
                    <a:pt x="1007" y="115"/>
                  </a:cubicBezTo>
                  <a:cubicBezTo>
                    <a:pt x="959" y="99"/>
                    <a:pt x="919" y="110"/>
                    <a:pt x="883" y="146"/>
                  </a:cubicBezTo>
                  <a:cubicBezTo>
                    <a:pt x="820" y="212"/>
                    <a:pt x="740" y="246"/>
                    <a:pt x="650" y="249"/>
                  </a:cubicBezTo>
                  <a:cubicBezTo>
                    <a:pt x="596" y="251"/>
                    <a:pt x="562" y="275"/>
                    <a:pt x="540" y="323"/>
                  </a:cubicBezTo>
                  <a:cubicBezTo>
                    <a:pt x="502" y="405"/>
                    <a:pt x="440" y="465"/>
                    <a:pt x="356" y="499"/>
                  </a:cubicBezTo>
                  <a:cubicBezTo>
                    <a:pt x="305" y="519"/>
                    <a:pt x="281" y="554"/>
                    <a:pt x="277" y="606"/>
                  </a:cubicBezTo>
                  <a:cubicBezTo>
                    <a:pt x="271" y="695"/>
                    <a:pt x="234" y="771"/>
                    <a:pt x="169" y="831"/>
                  </a:cubicBezTo>
                  <a:cubicBezTo>
                    <a:pt x="126" y="869"/>
                    <a:pt x="115" y="911"/>
                    <a:pt x="130" y="966"/>
                  </a:cubicBezTo>
                  <a:cubicBezTo>
                    <a:pt x="152" y="1050"/>
                    <a:pt x="144" y="1133"/>
                    <a:pt x="102" y="1210"/>
                  </a:cubicBezTo>
                  <a:cubicBezTo>
                    <a:pt x="76" y="1258"/>
                    <a:pt x="77" y="1301"/>
                    <a:pt x="109" y="1346"/>
                  </a:cubicBezTo>
                  <a:cubicBezTo>
                    <a:pt x="161" y="1419"/>
                    <a:pt x="181" y="1501"/>
                    <a:pt x="168" y="1589"/>
                  </a:cubicBezTo>
                  <a:cubicBezTo>
                    <a:pt x="161" y="1643"/>
                    <a:pt x="177" y="1683"/>
                    <a:pt x="222" y="1715"/>
                  </a:cubicBezTo>
                  <a:cubicBezTo>
                    <a:pt x="297" y="1767"/>
                    <a:pt x="344" y="1839"/>
                    <a:pt x="362" y="1928"/>
                  </a:cubicBezTo>
                  <a:cubicBezTo>
                    <a:pt x="372" y="1978"/>
                    <a:pt x="400" y="2008"/>
                    <a:pt x="449" y="2021"/>
                  </a:cubicBezTo>
                  <a:cubicBezTo>
                    <a:pt x="539" y="2044"/>
                    <a:pt x="609" y="2096"/>
                    <a:pt x="658" y="2176"/>
                  </a:cubicBezTo>
                  <a:cubicBezTo>
                    <a:pt x="685" y="2219"/>
                    <a:pt x="722" y="2238"/>
                    <a:pt x="773" y="2232"/>
                  </a:cubicBezTo>
                  <a:cubicBezTo>
                    <a:pt x="864" y="2223"/>
                    <a:pt x="946" y="2247"/>
                    <a:pt x="1017" y="2303"/>
                  </a:cubicBezTo>
                  <a:cubicBezTo>
                    <a:pt x="1059" y="2336"/>
                    <a:pt x="1101" y="2341"/>
                    <a:pt x="1149" y="2319"/>
                  </a:cubicBezTo>
                  <a:cubicBezTo>
                    <a:pt x="1232" y="2280"/>
                    <a:pt x="1317" y="2275"/>
                    <a:pt x="1404" y="2303"/>
                  </a:cubicBezTo>
                  <a:cubicBezTo>
                    <a:pt x="1452" y="2318"/>
                    <a:pt x="1492" y="2310"/>
                    <a:pt x="1528" y="2273"/>
                  </a:cubicBezTo>
                  <a:cubicBezTo>
                    <a:pt x="1593" y="2207"/>
                    <a:pt x="1672" y="2172"/>
                    <a:pt x="1766" y="2170"/>
                  </a:cubicBezTo>
                  <a:cubicBezTo>
                    <a:pt x="1814" y="2168"/>
                    <a:pt x="1848" y="2147"/>
                    <a:pt x="1868" y="2103"/>
                  </a:cubicBezTo>
                  <a:cubicBezTo>
                    <a:pt x="1909" y="2014"/>
                    <a:pt x="1974" y="1952"/>
                    <a:pt x="2065" y="1916"/>
                  </a:cubicBezTo>
                  <a:cubicBezTo>
                    <a:pt x="2106" y="1900"/>
                    <a:pt x="2128" y="1869"/>
                    <a:pt x="2132" y="1825"/>
                  </a:cubicBezTo>
                  <a:cubicBezTo>
                    <a:pt x="2140" y="1727"/>
                    <a:pt x="2183" y="1647"/>
                    <a:pt x="2253" y="1577"/>
                  </a:cubicBezTo>
                  <a:cubicBezTo>
                    <a:pt x="2276" y="1553"/>
                    <a:pt x="2291" y="1502"/>
                    <a:pt x="2284" y="1470"/>
                  </a:cubicBezTo>
                  <a:cubicBezTo>
                    <a:pt x="2262" y="1373"/>
                    <a:pt x="2274" y="1285"/>
                    <a:pt x="2314" y="1196"/>
                  </a:cubicBezTo>
                  <a:cubicBezTo>
                    <a:pt x="2327" y="1165"/>
                    <a:pt x="2328" y="1116"/>
                    <a:pt x="2311" y="1089"/>
                  </a:cubicBezTo>
                  <a:cubicBezTo>
                    <a:pt x="2255" y="1001"/>
                    <a:pt x="2228" y="909"/>
                    <a:pt x="2250" y="7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4" name="稻壳康帅17-4">
              <a:extLst>
                <a:ext uri="{FF2B5EF4-FFF2-40B4-BE49-F238E27FC236}">
                  <a16:creationId xmlns:a16="http://schemas.microsoft.com/office/drawing/2014/main" id="{AFE98B9E-260E-6758-85C1-F18BB4C3A4C4}"/>
                </a:ext>
              </a:extLst>
            </p:cNvPr>
            <p:cNvSpPr/>
            <p:nvPr/>
          </p:nvSpPr>
          <p:spPr bwMode="auto">
            <a:xfrm>
              <a:off x="3318" y="2439"/>
              <a:ext cx="327" cy="222"/>
            </a:xfrm>
            <a:custGeom>
              <a:avLst/>
              <a:gdLst>
                <a:gd name="T0" fmla="*/ 77 w 242"/>
                <a:gd name="T1" fmla="*/ 122 h 164"/>
                <a:gd name="T2" fmla="*/ 104 w 242"/>
                <a:gd name="T3" fmla="*/ 82 h 164"/>
                <a:gd name="T4" fmla="*/ 112 w 242"/>
                <a:gd name="T5" fmla="*/ 88 h 164"/>
                <a:gd name="T6" fmla="*/ 92 w 242"/>
                <a:gd name="T7" fmla="*/ 119 h 164"/>
                <a:gd name="T8" fmla="*/ 242 w 242"/>
                <a:gd name="T9" fmla="*/ 124 h 164"/>
                <a:gd name="T10" fmla="*/ 161 w 242"/>
                <a:gd name="T11" fmla="*/ 161 h 164"/>
                <a:gd name="T12" fmla="*/ 99 w 242"/>
                <a:gd name="T13" fmla="*/ 153 h 164"/>
                <a:gd name="T14" fmla="*/ 38 w 242"/>
                <a:gd name="T15" fmla="*/ 164 h 164"/>
                <a:gd name="T16" fmla="*/ 29 w 242"/>
                <a:gd name="T17" fmla="*/ 126 h 164"/>
                <a:gd name="T18" fmla="*/ 32 w 242"/>
                <a:gd name="T19" fmla="*/ 0 h 164"/>
                <a:gd name="T20" fmla="*/ 77 w 242"/>
                <a:gd name="T21" fmla="*/ 1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164">
                  <a:moveTo>
                    <a:pt x="77" y="122"/>
                  </a:moveTo>
                  <a:cubicBezTo>
                    <a:pt x="86" y="109"/>
                    <a:pt x="95" y="96"/>
                    <a:pt x="104" y="82"/>
                  </a:cubicBezTo>
                  <a:cubicBezTo>
                    <a:pt x="107" y="84"/>
                    <a:pt x="109" y="86"/>
                    <a:pt x="112" y="88"/>
                  </a:cubicBezTo>
                  <a:cubicBezTo>
                    <a:pt x="107" y="95"/>
                    <a:pt x="102" y="103"/>
                    <a:pt x="92" y="119"/>
                  </a:cubicBezTo>
                  <a:cubicBezTo>
                    <a:pt x="148" y="90"/>
                    <a:pt x="193" y="98"/>
                    <a:pt x="242" y="124"/>
                  </a:cubicBezTo>
                  <a:cubicBezTo>
                    <a:pt x="218" y="148"/>
                    <a:pt x="192" y="161"/>
                    <a:pt x="161" y="161"/>
                  </a:cubicBezTo>
                  <a:cubicBezTo>
                    <a:pt x="140" y="161"/>
                    <a:pt x="118" y="160"/>
                    <a:pt x="99" y="153"/>
                  </a:cubicBezTo>
                  <a:cubicBezTo>
                    <a:pt x="73" y="143"/>
                    <a:pt x="53" y="143"/>
                    <a:pt x="38" y="164"/>
                  </a:cubicBezTo>
                  <a:cubicBezTo>
                    <a:pt x="35" y="151"/>
                    <a:pt x="36" y="137"/>
                    <a:pt x="29" y="126"/>
                  </a:cubicBezTo>
                  <a:cubicBezTo>
                    <a:pt x="0" y="75"/>
                    <a:pt x="0" y="46"/>
                    <a:pt x="32" y="0"/>
                  </a:cubicBezTo>
                  <a:cubicBezTo>
                    <a:pt x="72" y="14"/>
                    <a:pt x="85" y="53"/>
                    <a:pt x="7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5" name="稻壳康帅17-5">
              <a:extLst>
                <a:ext uri="{FF2B5EF4-FFF2-40B4-BE49-F238E27FC236}">
                  <a16:creationId xmlns:a16="http://schemas.microsoft.com/office/drawing/2014/main" id="{55B5027B-DCD3-D01B-6B6D-F469BDEF1AFD}"/>
                </a:ext>
              </a:extLst>
            </p:cNvPr>
            <p:cNvSpPr/>
            <p:nvPr/>
          </p:nvSpPr>
          <p:spPr bwMode="auto">
            <a:xfrm>
              <a:off x="3417" y="2308"/>
              <a:ext cx="339" cy="217"/>
            </a:xfrm>
            <a:custGeom>
              <a:avLst/>
              <a:gdLst>
                <a:gd name="T0" fmla="*/ 251 w 251"/>
                <a:gd name="T1" fmla="*/ 92 h 161"/>
                <a:gd name="T2" fmla="*/ 65 w 251"/>
                <a:gd name="T3" fmla="*/ 138 h 161"/>
                <a:gd name="T4" fmla="*/ 29 w 251"/>
                <a:gd name="T5" fmla="*/ 0 h 161"/>
                <a:gd name="T6" fmla="*/ 87 w 251"/>
                <a:gd name="T7" fmla="*/ 118 h 161"/>
                <a:gd name="T8" fmla="*/ 251 w 251"/>
                <a:gd name="T9" fmla="*/ 9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61">
                  <a:moveTo>
                    <a:pt x="251" y="92"/>
                  </a:moveTo>
                  <a:cubicBezTo>
                    <a:pt x="205" y="161"/>
                    <a:pt x="133" y="134"/>
                    <a:pt x="65" y="138"/>
                  </a:cubicBezTo>
                  <a:cubicBezTo>
                    <a:pt x="8" y="81"/>
                    <a:pt x="0" y="53"/>
                    <a:pt x="29" y="0"/>
                  </a:cubicBezTo>
                  <a:cubicBezTo>
                    <a:pt x="75" y="19"/>
                    <a:pt x="90" y="48"/>
                    <a:pt x="87" y="118"/>
                  </a:cubicBezTo>
                  <a:cubicBezTo>
                    <a:pt x="139" y="83"/>
                    <a:pt x="191" y="61"/>
                    <a:pt x="25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6" name="稻壳康帅17-6">
              <a:extLst>
                <a:ext uri="{FF2B5EF4-FFF2-40B4-BE49-F238E27FC236}">
                  <a16:creationId xmlns:a16="http://schemas.microsoft.com/office/drawing/2014/main" id="{794B4E2B-3E42-5F53-5976-66C5DFAA816A}"/>
                </a:ext>
              </a:extLst>
            </p:cNvPr>
            <p:cNvSpPr/>
            <p:nvPr/>
          </p:nvSpPr>
          <p:spPr bwMode="auto">
            <a:xfrm>
              <a:off x="3561" y="2259"/>
              <a:ext cx="114" cy="141"/>
            </a:xfrm>
            <a:custGeom>
              <a:avLst/>
              <a:gdLst>
                <a:gd name="T0" fmla="*/ 17 w 84"/>
                <a:gd name="T1" fmla="*/ 104 h 104"/>
                <a:gd name="T2" fmla="*/ 66 w 84"/>
                <a:gd name="T3" fmla="*/ 0 h 104"/>
                <a:gd name="T4" fmla="*/ 17 w 84"/>
                <a:gd name="T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4">
                  <a:moveTo>
                    <a:pt x="17" y="104"/>
                  </a:moveTo>
                  <a:cubicBezTo>
                    <a:pt x="0" y="56"/>
                    <a:pt x="17" y="22"/>
                    <a:pt x="66" y="0"/>
                  </a:cubicBezTo>
                  <a:cubicBezTo>
                    <a:pt x="84" y="48"/>
                    <a:pt x="73" y="74"/>
                    <a:pt x="17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7" name="稻壳康帅17-7">
              <a:extLst>
                <a:ext uri="{FF2B5EF4-FFF2-40B4-BE49-F238E27FC236}">
                  <a16:creationId xmlns:a16="http://schemas.microsoft.com/office/drawing/2014/main" id="{404A44A1-645C-BF45-D5A7-465F480B2177}"/>
                </a:ext>
              </a:extLst>
            </p:cNvPr>
            <p:cNvSpPr/>
            <p:nvPr/>
          </p:nvSpPr>
          <p:spPr bwMode="auto">
            <a:xfrm>
              <a:off x="2161" y="2439"/>
              <a:ext cx="329" cy="222"/>
            </a:xfrm>
            <a:custGeom>
              <a:avLst/>
              <a:gdLst>
                <a:gd name="T0" fmla="*/ 166 w 243"/>
                <a:gd name="T1" fmla="*/ 122 h 164"/>
                <a:gd name="T2" fmla="*/ 138 w 243"/>
                <a:gd name="T3" fmla="*/ 82 h 164"/>
                <a:gd name="T4" fmla="*/ 131 w 243"/>
                <a:gd name="T5" fmla="*/ 88 h 164"/>
                <a:gd name="T6" fmla="*/ 151 w 243"/>
                <a:gd name="T7" fmla="*/ 119 h 164"/>
                <a:gd name="T8" fmla="*/ 0 w 243"/>
                <a:gd name="T9" fmla="*/ 124 h 164"/>
                <a:gd name="T10" fmla="*/ 82 w 243"/>
                <a:gd name="T11" fmla="*/ 161 h 164"/>
                <a:gd name="T12" fmla="*/ 144 w 243"/>
                <a:gd name="T13" fmla="*/ 153 h 164"/>
                <a:gd name="T14" fmla="*/ 205 w 243"/>
                <a:gd name="T15" fmla="*/ 164 h 164"/>
                <a:gd name="T16" fmla="*/ 213 w 243"/>
                <a:gd name="T17" fmla="*/ 126 h 164"/>
                <a:gd name="T18" fmla="*/ 210 w 243"/>
                <a:gd name="T19" fmla="*/ 0 h 164"/>
                <a:gd name="T20" fmla="*/ 166 w 243"/>
                <a:gd name="T21" fmla="*/ 1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164">
                  <a:moveTo>
                    <a:pt x="166" y="122"/>
                  </a:moveTo>
                  <a:cubicBezTo>
                    <a:pt x="156" y="109"/>
                    <a:pt x="147" y="96"/>
                    <a:pt x="138" y="82"/>
                  </a:cubicBezTo>
                  <a:cubicBezTo>
                    <a:pt x="136" y="84"/>
                    <a:pt x="134" y="86"/>
                    <a:pt x="131" y="88"/>
                  </a:cubicBezTo>
                  <a:cubicBezTo>
                    <a:pt x="136" y="95"/>
                    <a:pt x="140" y="103"/>
                    <a:pt x="151" y="119"/>
                  </a:cubicBezTo>
                  <a:cubicBezTo>
                    <a:pt x="95" y="90"/>
                    <a:pt x="50" y="98"/>
                    <a:pt x="0" y="124"/>
                  </a:cubicBezTo>
                  <a:cubicBezTo>
                    <a:pt x="24" y="148"/>
                    <a:pt x="51" y="161"/>
                    <a:pt x="82" y="161"/>
                  </a:cubicBezTo>
                  <a:cubicBezTo>
                    <a:pt x="102" y="161"/>
                    <a:pt x="124" y="160"/>
                    <a:pt x="144" y="153"/>
                  </a:cubicBezTo>
                  <a:cubicBezTo>
                    <a:pt x="169" y="143"/>
                    <a:pt x="190" y="143"/>
                    <a:pt x="205" y="164"/>
                  </a:cubicBezTo>
                  <a:cubicBezTo>
                    <a:pt x="207" y="151"/>
                    <a:pt x="207" y="137"/>
                    <a:pt x="213" y="126"/>
                  </a:cubicBezTo>
                  <a:cubicBezTo>
                    <a:pt x="243" y="75"/>
                    <a:pt x="243" y="46"/>
                    <a:pt x="210" y="0"/>
                  </a:cubicBezTo>
                  <a:cubicBezTo>
                    <a:pt x="170" y="14"/>
                    <a:pt x="157" y="53"/>
                    <a:pt x="166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8" name="稻壳康帅17-8">
              <a:extLst>
                <a:ext uri="{FF2B5EF4-FFF2-40B4-BE49-F238E27FC236}">
                  <a16:creationId xmlns:a16="http://schemas.microsoft.com/office/drawing/2014/main" id="{6A4718BD-DA7D-C5FA-E1A0-A5EB0B4F4D4C}"/>
                </a:ext>
              </a:extLst>
            </p:cNvPr>
            <p:cNvSpPr/>
            <p:nvPr/>
          </p:nvSpPr>
          <p:spPr bwMode="auto">
            <a:xfrm>
              <a:off x="2051" y="2308"/>
              <a:ext cx="340" cy="217"/>
            </a:xfrm>
            <a:custGeom>
              <a:avLst/>
              <a:gdLst>
                <a:gd name="T0" fmla="*/ 0 w 251"/>
                <a:gd name="T1" fmla="*/ 92 h 161"/>
                <a:gd name="T2" fmla="*/ 186 w 251"/>
                <a:gd name="T3" fmla="*/ 138 h 161"/>
                <a:gd name="T4" fmla="*/ 222 w 251"/>
                <a:gd name="T5" fmla="*/ 0 h 161"/>
                <a:gd name="T6" fmla="*/ 164 w 251"/>
                <a:gd name="T7" fmla="*/ 118 h 161"/>
                <a:gd name="T8" fmla="*/ 0 w 251"/>
                <a:gd name="T9" fmla="*/ 9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61">
                  <a:moveTo>
                    <a:pt x="0" y="92"/>
                  </a:moveTo>
                  <a:cubicBezTo>
                    <a:pt x="45" y="161"/>
                    <a:pt x="118" y="134"/>
                    <a:pt x="186" y="138"/>
                  </a:cubicBezTo>
                  <a:cubicBezTo>
                    <a:pt x="243" y="81"/>
                    <a:pt x="251" y="53"/>
                    <a:pt x="222" y="0"/>
                  </a:cubicBezTo>
                  <a:cubicBezTo>
                    <a:pt x="175" y="19"/>
                    <a:pt x="160" y="48"/>
                    <a:pt x="164" y="118"/>
                  </a:cubicBezTo>
                  <a:cubicBezTo>
                    <a:pt x="112" y="83"/>
                    <a:pt x="60" y="61"/>
                    <a:pt x="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9" name="稻壳康帅17-9">
              <a:extLst>
                <a:ext uri="{FF2B5EF4-FFF2-40B4-BE49-F238E27FC236}">
                  <a16:creationId xmlns:a16="http://schemas.microsoft.com/office/drawing/2014/main" id="{2B443612-A67E-0442-43D7-551B444180C8}"/>
                </a:ext>
              </a:extLst>
            </p:cNvPr>
            <p:cNvSpPr/>
            <p:nvPr/>
          </p:nvSpPr>
          <p:spPr bwMode="auto">
            <a:xfrm>
              <a:off x="2132" y="2259"/>
              <a:ext cx="113" cy="141"/>
            </a:xfrm>
            <a:custGeom>
              <a:avLst/>
              <a:gdLst>
                <a:gd name="T0" fmla="*/ 66 w 83"/>
                <a:gd name="T1" fmla="*/ 104 h 104"/>
                <a:gd name="T2" fmla="*/ 18 w 83"/>
                <a:gd name="T3" fmla="*/ 0 h 104"/>
                <a:gd name="T4" fmla="*/ 66 w 83"/>
                <a:gd name="T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104">
                  <a:moveTo>
                    <a:pt x="66" y="104"/>
                  </a:moveTo>
                  <a:cubicBezTo>
                    <a:pt x="83" y="56"/>
                    <a:pt x="67" y="22"/>
                    <a:pt x="18" y="0"/>
                  </a:cubicBezTo>
                  <a:cubicBezTo>
                    <a:pt x="0" y="48"/>
                    <a:pt x="11" y="74"/>
                    <a:pt x="66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0" name="稻壳康帅17-10">
              <a:extLst>
                <a:ext uri="{FF2B5EF4-FFF2-40B4-BE49-F238E27FC236}">
                  <a16:creationId xmlns:a16="http://schemas.microsoft.com/office/drawing/2014/main" id="{B99543FE-4DF9-A9A0-EA1F-4977877B7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3" y="115"/>
              <a:ext cx="3004" cy="3013"/>
            </a:xfrm>
            <a:custGeom>
              <a:avLst/>
              <a:gdLst>
                <a:gd name="T0" fmla="*/ 96 w 2220"/>
                <a:gd name="T1" fmla="*/ 1479 h 2226"/>
                <a:gd name="T2" fmla="*/ 31 w 2220"/>
                <a:gd name="T3" fmla="*/ 1240 h 2226"/>
                <a:gd name="T4" fmla="*/ 22 w 2220"/>
                <a:gd name="T5" fmla="*/ 1129 h 2226"/>
                <a:gd name="T6" fmla="*/ 52 w 2220"/>
                <a:gd name="T7" fmla="*/ 860 h 2226"/>
                <a:gd name="T8" fmla="*/ 83 w 2220"/>
                <a:gd name="T9" fmla="*/ 753 h 2226"/>
                <a:gd name="T10" fmla="*/ 206 w 2220"/>
                <a:gd name="T11" fmla="*/ 505 h 2226"/>
                <a:gd name="T12" fmla="*/ 260 w 2220"/>
                <a:gd name="T13" fmla="*/ 428 h 2226"/>
                <a:gd name="T14" fmla="*/ 469 w 2220"/>
                <a:gd name="T15" fmla="*/ 229 h 2226"/>
                <a:gd name="T16" fmla="*/ 547 w 2220"/>
                <a:gd name="T17" fmla="*/ 176 h 2226"/>
                <a:gd name="T18" fmla="*/ 810 w 2220"/>
                <a:gd name="T19" fmla="*/ 59 h 2226"/>
                <a:gd name="T20" fmla="*/ 902 w 2220"/>
                <a:gd name="T21" fmla="*/ 39 h 2226"/>
                <a:gd name="T22" fmla="*/ 1183 w 2220"/>
                <a:gd name="T23" fmla="*/ 18 h 2226"/>
                <a:gd name="T24" fmla="*/ 1283 w 2220"/>
                <a:gd name="T25" fmla="*/ 31 h 2226"/>
                <a:gd name="T26" fmla="*/ 1548 w 2220"/>
                <a:gd name="T27" fmla="*/ 110 h 2226"/>
                <a:gd name="T28" fmla="*/ 1639 w 2220"/>
                <a:gd name="T29" fmla="*/ 153 h 2226"/>
                <a:gd name="T30" fmla="*/ 1865 w 2220"/>
                <a:gd name="T31" fmla="*/ 321 h 2226"/>
                <a:gd name="T32" fmla="*/ 1934 w 2220"/>
                <a:gd name="T33" fmla="*/ 396 h 2226"/>
                <a:gd name="T34" fmla="*/ 2086 w 2220"/>
                <a:gd name="T35" fmla="*/ 626 h 2226"/>
                <a:gd name="T36" fmla="*/ 2128 w 2220"/>
                <a:gd name="T37" fmla="*/ 724 h 2226"/>
                <a:gd name="T38" fmla="*/ 2194 w 2220"/>
                <a:gd name="T39" fmla="*/ 998 h 2226"/>
                <a:gd name="T40" fmla="*/ 2200 w 2220"/>
                <a:gd name="T41" fmla="*/ 1093 h 2226"/>
                <a:gd name="T42" fmla="*/ 2168 w 2220"/>
                <a:gd name="T43" fmla="*/ 1379 h 2226"/>
                <a:gd name="T44" fmla="*/ 2140 w 2220"/>
                <a:gd name="T45" fmla="*/ 1470 h 2226"/>
                <a:gd name="T46" fmla="*/ 2018 w 2220"/>
                <a:gd name="T47" fmla="*/ 1723 h 2226"/>
                <a:gd name="T48" fmla="*/ 1958 w 2220"/>
                <a:gd name="T49" fmla="*/ 1805 h 2226"/>
                <a:gd name="T50" fmla="*/ 1757 w 2220"/>
                <a:gd name="T51" fmla="*/ 1996 h 2226"/>
                <a:gd name="T52" fmla="*/ 1669 w 2220"/>
                <a:gd name="T53" fmla="*/ 2055 h 2226"/>
                <a:gd name="T54" fmla="*/ 1421 w 2220"/>
                <a:gd name="T55" fmla="*/ 2163 h 2226"/>
                <a:gd name="T56" fmla="*/ 1314 w 2220"/>
                <a:gd name="T57" fmla="*/ 2190 h 2226"/>
                <a:gd name="T58" fmla="*/ 1049 w 2220"/>
                <a:gd name="T59" fmla="*/ 2206 h 2226"/>
                <a:gd name="T60" fmla="*/ 933 w 2220"/>
                <a:gd name="T61" fmla="*/ 2194 h 2226"/>
                <a:gd name="T62" fmla="*/ 679 w 2220"/>
                <a:gd name="T63" fmla="*/ 2118 h 2226"/>
                <a:gd name="T64" fmla="*/ 575 w 2220"/>
                <a:gd name="T65" fmla="*/ 2065 h 2226"/>
                <a:gd name="T66" fmla="*/ 366 w 2220"/>
                <a:gd name="T67" fmla="*/ 1910 h 2226"/>
                <a:gd name="T68" fmla="*/ 285 w 2220"/>
                <a:gd name="T69" fmla="*/ 1827 h 2226"/>
                <a:gd name="T70" fmla="*/ 160 w 2220"/>
                <a:gd name="T71" fmla="*/ 1622 h 2226"/>
                <a:gd name="T72" fmla="*/ 96 w 2220"/>
                <a:gd name="T73" fmla="*/ 1479 h 2226"/>
                <a:gd name="T74" fmla="*/ 1109 w 2220"/>
                <a:gd name="T75" fmla="*/ 2139 h 2226"/>
                <a:gd name="T76" fmla="*/ 1271 w 2220"/>
                <a:gd name="T77" fmla="*/ 2122 h 2226"/>
                <a:gd name="T78" fmla="*/ 2069 w 2220"/>
                <a:gd name="T79" fmla="*/ 851 h 2226"/>
                <a:gd name="T80" fmla="*/ 964 w 2220"/>
                <a:gd name="T81" fmla="*/ 103 h 2226"/>
                <a:gd name="T82" fmla="*/ 123 w 2220"/>
                <a:gd name="T83" fmla="*/ 1029 h 2226"/>
                <a:gd name="T84" fmla="*/ 1109 w 2220"/>
                <a:gd name="T85" fmla="*/ 2139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20" h="2226">
                  <a:moveTo>
                    <a:pt x="96" y="1479"/>
                  </a:moveTo>
                  <a:cubicBezTo>
                    <a:pt x="98" y="1387"/>
                    <a:pt x="79" y="1309"/>
                    <a:pt x="31" y="1240"/>
                  </a:cubicBezTo>
                  <a:cubicBezTo>
                    <a:pt x="4" y="1203"/>
                    <a:pt x="0" y="1170"/>
                    <a:pt x="22" y="1129"/>
                  </a:cubicBezTo>
                  <a:cubicBezTo>
                    <a:pt x="67" y="1044"/>
                    <a:pt x="76" y="953"/>
                    <a:pt x="52" y="860"/>
                  </a:cubicBezTo>
                  <a:cubicBezTo>
                    <a:pt x="42" y="817"/>
                    <a:pt x="50" y="784"/>
                    <a:pt x="83" y="753"/>
                  </a:cubicBezTo>
                  <a:cubicBezTo>
                    <a:pt x="155" y="686"/>
                    <a:pt x="192" y="602"/>
                    <a:pt x="206" y="505"/>
                  </a:cubicBezTo>
                  <a:cubicBezTo>
                    <a:pt x="210" y="476"/>
                    <a:pt x="235" y="440"/>
                    <a:pt x="260" y="428"/>
                  </a:cubicBezTo>
                  <a:cubicBezTo>
                    <a:pt x="353" y="383"/>
                    <a:pt x="420" y="318"/>
                    <a:pt x="469" y="229"/>
                  </a:cubicBezTo>
                  <a:cubicBezTo>
                    <a:pt x="482" y="203"/>
                    <a:pt x="519" y="178"/>
                    <a:pt x="547" y="176"/>
                  </a:cubicBezTo>
                  <a:cubicBezTo>
                    <a:pt x="649" y="166"/>
                    <a:pt x="734" y="128"/>
                    <a:pt x="810" y="59"/>
                  </a:cubicBezTo>
                  <a:cubicBezTo>
                    <a:pt x="831" y="41"/>
                    <a:pt x="875" y="32"/>
                    <a:pt x="902" y="39"/>
                  </a:cubicBezTo>
                  <a:cubicBezTo>
                    <a:pt x="999" y="64"/>
                    <a:pt x="1092" y="61"/>
                    <a:pt x="1183" y="18"/>
                  </a:cubicBezTo>
                  <a:cubicBezTo>
                    <a:pt x="1221" y="0"/>
                    <a:pt x="1251" y="6"/>
                    <a:pt x="1283" y="31"/>
                  </a:cubicBezTo>
                  <a:cubicBezTo>
                    <a:pt x="1361" y="92"/>
                    <a:pt x="1450" y="118"/>
                    <a:pt x="1548" y="110"/>
                  </a:cubicBezTo>
                  <a:cubicBezTo>
                    <a:pt x="1589" y="107"/>
                    <a:pt x="1617" y="119"/>
                    <a:pt x="1639" y="153"/>
                  </a:cubicBezTo>
                  <a:cubicBezTo>
                    <a:pt x="1693" y="239"/>
                    <a:pt x="1768" y="295"/>
                    <a:pt x="1865" y="321"/>
                  </a:cubicBezTo>
                  <a:cubicBezTo>
                    <a:pt x="1905" y="332"/>
                    <a:pt x="1925" y="356"/>
                    <a:pt x="1934" y="396"/>
                  </a:cubicBezTo>
                  <a:cubicBezTo>
                    <a:pt x="1955" y="492"/>
                    <a:pt x="2005" y="570"/>
                    <a:pt x="2086" y="626"/>
                  </a:cubicBezTo>
                  <a:cubicBezTo>
                    <a:pt x="2121" y="651"/>
                    <a:pt x="2133" y="681"/>
                    <a:pt x="2128" y="724"/>
                  </a:cubicBezTo>
                  <a:cubicBezTo>
                    <a:pt x="2116" y="824"/>
                    <a:pt x="2141" y="913"/>
                    <a:pt x="2194" y="998"/>
                  </a:cubicBezTo>
                  <a:cubicBezTo>
                    <a:pt x="2209" y="1022"/>
                    <a:pt x="2212" y="1067"/>
                    <a:pt x="2200" y="1093"/>
                  </a:cubicBezTo>
                  <a:cubicBezTo>
                    <a:pt x="2156" y="1186"/>
                    <a:pt x="2149" y="1279"/>
                    <a:pt x="2168" y="1379"/>
                  </a:cubicBezTo>
                  <a:cubicBezTo>
                    <a:pt x="2173" y="1407"/>
                    <a:pt x="2160" y="1449"/>
                    <a:pt x="2140" y="1470"/>
                  </a:cubicBezTo>
                  <a:cubicBezTo>
                    <a:pt x="2071" y="1542"/>
                    <a:pt x="2026" y="1623"/>
                    <a:pt x="2018" y="1723"/>
                  </a:cubicBezTo>
                  <a:cubicBezTo>
                    <a:pt x="2014" y="1763"/>
                    <a:pt x="1996" y="1790"/>
                    <a:pt x="1958" y="1805"/>
                  </a:cubicBezTo>
                  <a:cubicBezTo>
                    <a:pt x="1866" y="1843"/>
                    <a:pt x="1799" y="1907"/>
                    <a:pt x="1757" y="1996"/>
                  </a:cubicBezTo>
                  <a:cubicBezTo>
                    <a:pt x="1739" y="2035"/>
                    <a:pt x="1713" y="2053"/>
                    <a:pt x="1669" y="2055"/>
                  </a:cubicBezTo>
                  <a:cubicBezTo>
                    <a:pt x="1573" y="2059"/>
                    <a:pt x="1489" y="2095"/>
                    <a:pt x="1421" y="2163"/>
                  </a:cubicBezTo>
                  <a:cubicBezTo>
                    <a:pt x="1389" y="2195"/>
                    <a:pt x="1357" y="2205"/>
                    <a:pt x="1314" y="2190"/>
                  </a:cubicBezTo>
                  <a:cubicBezTo>
                    <a:pt x="1224" y="2160"/>
                    <a:pt x="1134" y="2166"/>
                    <a:pt x="1049" y="2206"/>
                  </a:cubicBezTo>
                  <a:cubicBezTo>
                    <a:pt x="1005" y="2226"/>
                    <a:pt x="971" y="2223"/>
                    <a:pt x="933" y="2194"/>
                  </a:cubicBezTo>
                  <a:cubicBezTo>
                    <a:pt x="859" y="2136"/>
                    <a:pt x="773" y="2110"/>
                    <a:pt x="679" y="2118"/>
                  </a:cubicBezTo>
                  <a:cubicBezTo>
                    <a:pt x="631" y="2122"/>
                    <a:pt x="600" y="2106"/>
                    <a:pt x="575" y="2065"/>
                  </a:cubicBezTo>
                  <a:cubicBezTo>
                    <a:pt x="526" y="1987"/>
                    <a:pt x="455" y="1934"/>
                    <a:pt x="366" y="1910"/>
                  </a:cubicBezTo>
                  <a:cubicBezTo>
                    <a:pt x="321" y="1897"/>
                    <a:pt x="296" y="1875"/>
                    <a:pt x="285" y="1827"/>
                  </a:cubicBezTo>
                  <a:cubicBezTo>
                    <a:pt x="269" y="1745"/>
                    <a:pt x="228" y="1671"/>
                    <a:pt x="160" y="1622"/>
                  </a:cubicBezTo>
                  <a:cubicBezTo>
                    <a:pt x="105" y="1582"/>
                    <a:pt x="76" y="1539"/>
                    <a:pt x="96" y="1479"/>
                  </a:cubicBezTo>
                  <a:close/>
                  <a:moveTo>
                    <a:pt x="1109" y="2139"/>
                  </a:moveTo>
                  <a:cubicBezTo>
                    <a:pt x="1163" y="2134"/>
                    <a:pt x="1218" y="2131"/>
                    <a:pt x="1271" y="2122"/>
                  </a:cubicBezTo>
                  <a:cubicBezTo>
                    <a:pt x="1851" y="2023"/>
                    <a:pt x="2220" y="1434"/>
                    <a:pt x="2069" y="851"/>
                  </a:cubicBezTo>
                  <a:cubicBezTo>
                    <a:pt x="1938" y="347"/>
                    <a:pt x="1469" y="30"/>
                    <a:pt x="964" y="103"/>
                  </a:cubicBezTo>
                  <a:cubicBezTo>
                    <a:pt x="514" y="168"/>
                    <a:pt x="168" y="550"/>
                    <a:pt x="123" y="1029"/>
                  </a:cubicBezTo>
                  <a:cubicBezTo>
                    <a:pt x="67" y="1615"/>
                    <a:pt x="530" y="2135"/>
                    <a:pt x="1109" y="2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1" name="稻壳康帅17-11">
              <a:extLst>
                <a:ext uri="{FF2B5EF4-FFF2-40B4-BE49-F238E27FC236}">
                  <a16:creationId xmlns:a16="http://schemas.microsoft.com/office/drawing/2014/main" id="{3AFEF256-FFCF-3386-C6FE-AEE642306F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" y="318"/>
              <a:ext cx="2608" cy="2607"/>
            </a:xfrm>
            <a:custGeom>
              <a:avLst/>
              <a:gdLst>
                <a:gd name="T0" fmla="*/ 964 w 1927"/>
                <a:gd name="T1" fmla="*/ 1926 h 1926"/>
                <a:gd name="T2" fmla="*/ 1 w 1927"/>
                <a:gd name="T3" fmla="*/ 962 h 1926"/>
                <a:gd name="T4" fmla="*/ 967 w 1927"/>
                <a:gd name="T5" fmla="*/ 1 h 1926"/>
                <a:gd name="T6" fmla="*/ 1926 w 1927"/>
                <a:gd name="T7" fmla="*/ 963 h 1926"/>
                <a:gd name="T8" fmla="*/ 964 w 1927"/>
                <a:gd name="T9" fmla="*/ 1926 h 1926"/>
                <a:gd name="T10" fmla="*/ 962 w 1927"/>
                <a:gd name="T11" fmla="*/ 1903 h 1926"/>
                <a:gd name="T12" fmla="*/ 1902 w 1927"/>
                <a:gd name="T13" fmla="*/ 969 h 1926"/>
                <a:gd name="T14" fmla="*/ 968 w 1927"/>
                <a:gd name="T15" fmla="*/ 26 h 1926"/>
                <a:gd name="T16" fmla="*/ 25 w 1927"/>
                <a:gd name="T17" fmla="*/ 961 h 1926"/>
                <a:gd name="T18" fmla="*/ 962 w 1927"/>
                <a:gd name="T19" fmla="*/ 1903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7" h="1926">
                  <a:moveTo>
                    <a:pt x="964" y="1926"/>
                  </a:moveTo>
                  <a:cubicBezTo>
                    <a:pt x="433" y="1926"/>
                    <a:pt x="0" y="1493"/>
                    <a:pt x="1" y="962"/>
                  </a:cubicBezTo>
                  <a:cubicBezTo>
                    <a:pt x="2" y="432"/>
                    <a:pt x="436" y="0"/>
                    <a:pt x="967" y="1"/>
                  </a:cubicBezTo>
                  <a:cubicBezTo>
                    <a:pt x="1495" y="2"/>
                    <a:pt x="1926" y="433"/>
                    <a:pt x="1926" y="963"/>
                  </a:cubicBezTo>
                  <a:cubicBezTo>
                    <a:pt x="1927" y="1495"/>
                    <a:pt x="1496" y="1926"/>
                    <a:pt x="964" y="1926"/>
                  </a:cubicBezTo>
                  <a:close/>
                  <a:moveTo>
                    <a:pt x="962" y="1903"/>
                  </a:moveTo>
                  <a:cubicBezTo>
                    <a:pt x="1477" y="1904"/>
                    <a:pt x="1899" y="1485"/>
                    <a:pt x="1902" y="969"/>
                  </a:cubicBezTo>
                  <a:cubicBezTo>
                    <a:pt x="1904" y="450"/>
                    <a:pt x="1485" y="27"/>
                    <a:pt x="968" y="26"/>
                  </a:cubicBezTo>
                  <a:cubicBezTo>
                    <a:pt x="449" y="25"/>
                    <a:pt x="28" y="443"/>
                    <a:pt x="25" y="961"/>
                  </a:cubicBezTo>
                  <a:cubicBezTo>
                    <a:pt x="23" y="1477"/>
                    <a:pt x="445" y="1902"/>
                    <a:pt x="962" y="19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2" name="稻壳康帅17-12">
              <a:extLst>
                <a:ext uri="{FF2B5EF4-FFF2-40B4-BE49-F238E27FC236}">
                  <a16:creationId xmlns:a16="http://schemas.microsoft.com/office/drawing/2014/main" id="{D4B9F0B3-DC7C-3415-44D2-1FEC8F288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8" y="1140"/>
              <a:ext cx="1289" cy="953"/>
            </a:xfrm>
            <a:custGeom>
              <a:avLst/>
              <a:gdLst>
                <a:gd name="T0" fmla="*/ 938 w 953"/>
                <a:gd name="T1" fmla="*/ 198 h 704"/>
                <a:gd name="T2" fmla="*/ 485 w 953"/>
                <a:gd name="T3" fmla="*/ 3 h 704"/>
                <a:gd name="T4" fmla="*/ 477 w 953"/>
                <a:gd name="T5" fmla="*/ 0 h 704"/>
                <a:gd name="T6" fmla="*/ 468 w 953"/>
                <a:gd name="T7" fmla="*/ 3 h 704"/>
                <a:gd name="T8" fmla="*/ 15 w 953"/>
                <a:gd name="T9" fmla="*/ 198 h 704"/>
                <a:gd name="T10" fmla="*/ 0 w 953"/>
                <a:gd name="T11" fmla="*/ 223 h 704"/>
                <a:gd name="T12" fmla="*/ 15 w 953"/>
                <a:gd name="T13" fmla="*/ 249 h 704"/>
                <a:gd name="T14" fmla="*/ 468 w 953"/>
                <a:gd name="T15" fmla="*/ 444 h 704"/>
                <a:gd name="T16" fmla="*/ 485 w 953"/>
                <a:gd name="T17" fmla="*/ 444 h 704"/>
                <a:gd name="T18" fmla="*/ 838 w 953"/>
                <a:gd name="T19" fmla="*/ 293 h 704"/>
                <a:gd name="T20" fmla="*/ 838 w 953"/>
                <a:gd name="T21" fmla="*/ 448 h 704"/>
                <a:gd name="T22" fmla="*/ 805 w 953"/>
                <a:gd name="T23" fmla="*/ 505 h 704"/>
                <a:gd name="T24" fmla="*/ 838 w 953"/>
                <a:gd name="T25" fmla="*/ 562 h 704"/>
                <a:gd name="T26" fmla="*/ 838 w 953"/>
                <a:gd name="T27" fmla="*/ 615 h 704"/>
                <a:gd name="T28" fmla="*/ 884 w 953"/>
                <a:gd name="T29" fmla="*/ 615 h 704"/>
                <a:gd name="T30" fmla="*/ 884 w 953"/>
                <a:gd name="T31" fmla="*/ 562 h 704"/>
                <a:gd name="T32" fmla="*/ 915 w 953"/>
                <a:gd name="T33" fmla="*/ 505 h 704"/>
                <a:gd name="T34" fmla="*/ 884 w 953"/>
                <a:gd name="T35" fmla="*/ 448 h 704"/>
                <a:gd name="T36" fmla="*/ 884 w 953"/>
                <a:gd name="T37" fmla="*/ 272 h 704"/>
                <a:gd name="T38" fmla="*/ 938 w 953"/>
                <a:gd name="T39" fmla="*/ 249 h 704"/>
                <a:gd name="T40" fmla="*/ 953 w 953"/>
                <a:gd name="T41" fmla="*/ 223 h 704"/>
                <a:gd name="T42" fmla="*/ 938 w 953"/>
                <a:gd name="T43" fmla="*/ 198 h 704"/>
                <a:gd name="T44" fmla="*/ 477 w 953"/>
                <a:gd name="T45" fmla="*/ 483 h 704"/>
                <a:gd name="T46" fmla="*/ 457 w 953"/>
                <a:gd name="T47" fmla="*/ 479 h 704"/>
                <a:gd name="T48" fmla="*/ 174 w 953"/>
                <a:gd name="T49" fmla="*/ 358 h 704"/>
                <a:gd name="T50" fmla="*/ 174 w 953"/>
                <a:gd name="T51" fmla="*/ 526 h 704"/>
                <a:gd name="T52" fmla="*/ 445 w 953"/>
                <a:gd name="T53" fmla="*/ 704 h 704"/>
                <a:gd name="T54" fmla="*/ 509 w 953"/>
                <a:gd name="T55" fmla="*/ 704 h 704"/>
                <a:gd name="T56" fmla="*/ 779 w 953"/>
                <a:gd name="T57" fmla="*/ 526 h 704"/>
                <a:gd name="T58" fmla="*/ 779 w 953"/>
                <a:gd name="T59" fmla="*/ 358 h 704"/>
                <a:gd name="T60" fmla="*/ 496 w 953"/>
                <a:gd name="T61" fmla="*/ 479 h 704"/>
                <a:gd name="T62" fmla="*/ 477 w 953"/>
                <a:gd name="T63" fmla="*/ 483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3" h="704">
                  <a:moveTo>
                    <a:pt x="938" y="198"/>
                  </a:moveTo>
                  <a:cubicBezTo>
                    <a:pt x="485" y="3"/>
                    <a:pt x="485" y="3"/>
                    <a:pt x="485" y="3"/>
                  </a:cubicBezTo>
                  <a:cubicBezTo>
                    <a:pt x="483" y="2"/>
                    <a:pt x="480" y="0"/>
                    <a:pt x="477" y="0"/>
                  </a:cubicBezTo>
                  <a:cubicBezTo>
                    <a:pt x="473" y="0"/>
                    <a:pt x="470" y="2"/>
                    <a:pt x="468" y="3"/>
                  </a:cubicBezTo>
                  <a:cubicBezTo>
                    <a:pt x="15" y="198"/>
                    <a:pt x="15" y="198"/>
                    <a:pt x="15" y="198"/>
                  </a:cubicBezTo>
                  <a:cubicBezTo>
                    <a:pt x="5" y="202"/>
                    <a:pt x="0" y="211"/>
                    <a:pt x="0" y="223"/>
                  </a:cubicBezTo>
                  <a:cubicBezTo>
                    <a:pt x="0" y="234"/>
                    <a:pt x="5" y="245"/>
                    <a:pt x="15" y="249"/>
                  </a:cubicBezTo>
                  <a:cubicBezTo>
                    <a:pt x="468" y="444"/>
                    <a:pt x="468" y="444"/>
                    <a:pt x="468" y="444"/>
                  </a:cubicBezTo>
                  <a:cubicBezTo>
                    <a:pt x="473" y="447"/>
                    <a:pt x="480" y="447"/>
                    <a:pt x="485" y="444"/>
                  </a:cubicBezTo>
                  <a:cubicBezTo>
                    <a:pt x="838" y="293"/>
                    <a:pt x="838" y="293"/>
                    <a:pt x="838" y="293"/>
                  </a:cubicBezTo>
                  <a:cubicBezTo>
                    <a:pt x="838" y="448"/>
                    <a:pt x="838" y="448"/>
                    <a:pt x="838" y="448"/>
                  </a:cubicBezTo>
                  <a:cubicBezTo>
                    <a:pt x="819" y="457"/>
                    <a:pt x="805" y="479"/>
                    <a:pt x="805" y="505"/>
                  </a:cubicBezTo>
                  <a:cubicBezTo>
                    <a:pt x="805" y="530"/>
                    <a:pt x="819" y="551"/>
                    <a:pt x="838" y="562"/>
                  </a:cubicBezTo>
                  <a:cubicBezTo>
                    <a:pt x="838" y="615"/>
                    <a:pt x="838" y="615"/>
                    <a:pt x="838" y="615"/>
                  </a:cubicBezTo>
                  <a:cubicBezTo>
                    <a:pt x="884" y="615"/>
                    <a:pt x="884" y="615"/>
                    <a:pt x="884" y="615"/>
                  </a:cubicBezTo>
                  <a:cubicBezTo>
                    <a:pt x="884" y="562"/>
                    <a:pt x="884" y="562"/>
                    <a:pt x="884" y="562"/>
                  </a:cubicBezTo>
                  <a:cubicBezTo>
                    <a:pt x="903" y="551"/>
                    <a:pt x="915" y="530"/>
                    <a:pt x="915" y="505"/>
                  </a:cubicBezTo>
                  <a:cubicBezTo>
                    <a:pt x="915" y="479"/>
                    <a:pt x="903" y="457"/>
                    <a:pt x="884" y="448"/>
                  </a:cubicBezTo>
                  <a:cubicBezTo>
                    <a:pt x="884" y="272"/>
                    <a:pt x="884" y="272"/>
                    <a:pt x="884" y="272"/>
                  </a:cubicBezTo>
                  <a:cubicBezTo>
                    <a:pt x="938" y="249"/>
                    <a:pt x="938" y="249"/>
                    <a:pt x="938" y="249"/>
                  </a:cubicBezTo>
                  <a:cubicBezTo>
                    <a:pt x="948" y="245"/>
                    <a:pt x="953" y="234"/>
                    <a:pt x="953" y="223"/>
                  </a:cubicBezTo>
                  <a:cubicBezTo>
                    <a:pt x="953" y="211"/>
                    <a:pt x="948" y="202"/>
                    <a:pt x="938" y="198"/>
                  </a:cubicBezTo>
                  <a:close/>
                  <a:moveTo>
                    <a:pt x="477" y="483"/>
                  </a:moveTo>
                  <a:cubicBezTo>
                    <a:pt x="470" y="483"/>
                    <a:pt x="462" y="482"/>
                    <a:pt x="457" y="479"/>
                  </a:cubicBezTo>
                  <a:cubicBezTo>
                    <a:pt x="174" y="358"/>
                    <a:pt x="174" y="358"/>
                    <a:pt x="174" y="358"/>
                  </a:cubicBezTo>
                  <a:cubicBezTo>
                    <a:pt x="174" y="526"/>
                    <a:pt x="174" y="526"/>
                    <a:pt x="174" y="526"/>
                  </a:cubicBezTo>
                  <a:cubicBezTo>
                    <a:pt x="174" y="663"/>
                    <a:pt x="381" y="704"/>
                    <a:pt x="445" y="704"/>
                  </a:cubicBezTo>
                  <a:cubicBezTo>
                    <a:pt x="509" y="704"/>
                    <a:pt x="509" y="704"/>
                    <a:pt x="509" y="704"/>
                  </a:cubicBezTo>
                  <a:cubicBezTo>
                    <a:pt x="558" y="704"/>
                    <a:pt x="779" y="663"/>
                    <a:pt x="779" y="526"/>
                  </a:cubicBezTo>
                  <a:cubicBezTo>
                    <a:pt x="779" y="358"/>
                    <a:pt x="779" y="358"/>
                    <a:pt x="779" y="358"/>
                  </a:cubicBezTo>
                  <a:cubicBezTo>
                    <a:pt x="496" y="479"/>
                    <a:pt x="496" y="479"/>
                    <a:pt x="496" y="479"/>
                  </a:cubicBezTo>
                  <a:cubicBezTo>
                    <a:pt x="491" y="482"/>
                    <a:pt x="484" y="483"/>
                    <a:pt x="477" y="4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3" name="稻壳康帅17-13">
              <a:extLst>
                <a:ext uri="{FF2B5EF4-FFF2-40B4-BE49-F238E27FC236}">
                  <a16:creationId xmlns:a16="http://schemas.microsoft.com/office/drawing/2014/main" id="{BEF56CCF-F99D-02E2-FAA2-FB9E0953AE73}"/>
                </a:ext>
              </a:extLst>
            </p:cNvPr>
            <p:cNvSpPr/>
            <p:nvPr/>
          </p:nvSpPr>
          <p:spPr bwMode="auto">
            <a:xfrm>
              <a:off x="1702" y="1676"/>
              <a:ext cx="256" cy="138"/>
            </a:xfrm>
            <a:custGeom>
              <a:avLst/>
              <a:gdLst>
                <a:gd name="T0" fmla="*/ 187 w 189"/>
                <a:gd name="T1" fmla="*/ 49 h 102"/>
                <a:gd name="T2" fmla="*/ 182 w 189"/>
                <a:gd name="T3" fmla="*/ 84 h 102"/>
                <a:gd name="T4" fmla="*/ 160 w 189"/>
                <a:gd name="T5" fmla="*/ 102 h 102"/>
                <a:gd name="T6" fmla="*/ 145 w 189"/>
                <a:gd name="T7" fmla="*/ 78 h 102"/>
                <a:gd name="T8" fmla="*/ 161 w 189"/>
                <a:gd name="T9" fmla="*/ 54 h 102"/>
                <a:gd name="T10" fmla="*/ 154 w 189"/>
                <a:gd name="T11" fmla="*/ 39 h 102"/>
                <a:gd name="T12" fmla="*/ 136 w 189"/>
                <a:gd name="T13" fmla="*/ 36 h 102"/>
                <a:gd name="T14" fmla="*/ 4 w 189"/>
                <a:gd name="T15" fmla="*/ 49 h 102"/>
                <a:gd name="T16" fmla="*/ 0 w 189"/>
                <a:gd name="T17" fmla="*/ 16 h 102"/>
                <a:gd name="T18" fmla="*/ 130 w 189"/>
                <a:gd name="T19" fmla="*/ 2 h 102"/>
                <a:gd name="T20" fmla="*/ 170 w 189"/>
                <a:gd name="T21" fmla="*/ 12 h 102"/>
                <a:gd name="T22" fmla="*/ 187 w 189"/>
                <a:gd name="T23" fmla="*/ 4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2">
                  <a:moveTo>
                    <a:pt x="187" y="49"/>
                  </a:moveTo>
                  <a:cubicBezTo>
                    <a:pt x="189" y="63"/>
                    <a:pt x="187" y="75"/>
                    <a:pt x="182" y="84"/>
                  </a:cubicBezTo>
                  <a:cubicBezTo>
                    <a:pt x="177" y="92"/>
                    <a:pt x="169" y="99"/>
                    <a:pt x="160" y="102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57" y="74"/>
                    <a:pt x="162" y="66"/>
                    <a:pt x="161" y="54"/>
                  </a:cubicBezTo>
                  <a:cubicBezTo>
                    <a:pt x="160" y="47"/>
                    <a:pt x="158" y="42"/>
                    <a:pt x="154" y="39"/>
                  </a:cubicBezTo>
                  <a:cubicBezTo>
                    <a:pt x="149" y="36"/>
                    <a:pt x="144" y="35"/>
                    <a:pt x="136" y="3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47" y="0"/>
                    <a:pt x="160" y="4"/>
                    <a:pt x="170" y="12"/>
                  </a:cubicBezTo>
                  <a:cubicBezTo>
                    <a:pt x="180" y="20"/>
                    <a:pt x="185" y="32"/>
                    <a:pt x="18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4" name="稻壳康帅17-14">
              <a:extLst>
                <a:ext uri="{FF2B5EF4-FFF2-40B4-BE49-F238E27FC236}">
                  <a16:creationId xmlns:a16="http://schemas.microsoft.com/office/drawing/2014/main" id="{83E87FA6-44A0-F771-8D06-C503D070302D}"/>
                </a:ext>
              </a:extLst>
            </p:cNvPr>
            <p:cNvSpPr/>
            <p:nvPr/>
          </p:nvSpPr>
          <p:spPr bwMode="auto">
            <a:xfrm>
              <a:off x="1702" y="1581"/>
              <a:ext cx="245" cy="54"/>
            </a:xfrm>
            <a:custGeom>
              <a:avLst/>
              <a:gdLst>
                <a:gd name="T0" fmla="*/ 1 w 245"/>
                <a:gd name="T1" fmla="*/ 0 h 54"/>
                <a:gd name="T2" fmla="*/ 245 w 245"/>
                <a:gd name="T3" fmla="*/ 8 h 54"/>
                <a:gd name="T4" fmla="*/ 244 w 245"/>
                <a:gd name="T5" fmla="*/ 54 h 54"/>
                <a:gd name="T6" fmla="*/ 0 w 245"/>
                <a:gd name="T7" fmla="*/ 46 h 54"/>
                <a:gd name="T8" fmla="*/ 1 w 245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4">
                  <a:moveTo>
                    <a:pt x="1" y="0"/>
                  </a:moveTo>
                  <a:lnTo>
                    <a:pt x="245" y="8"/>
                  </a:lnTo>
                  <a:lnTo>
                    <a:pt x="244" y="54"/>
                  </a:lnTo>
                  <a:lnTo>
                    <a:pt x="0" y="4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5" name="稻壳康帅17-15">
              <a:extLst>
                <a:ext uri="{FF2B5EF4-FFF2-40B4-BE49-F238E27FC236}">
                  <a16:creationId xmlns:a16="http://schemas.microsoft.com/office/drawing/2014/main" id="{81795AD5-0FEF-D87B-7F01-CCBF74A85FA9}"/>
                </a:ext>
              </a:extLst>
            </p:cNvPr>
            <p:cNvSpPr/>
            <p:nvPr/>
          </p:nvSpPr>
          <p:spPr bwMode="auto">
            <a:xfrm>
              <a:off x="1706" y="1311"/>
              <a:ext cx="277" cy="241"/>
            </a:xfrm>
            <a:custGeom>
              <a:avLst/>
              <a:gdLst>
                <a:gd name="T0" fmla="*/ 39 w 277"/>
                <a:gd name="T1" fmla="*/ 0 h 241"/>
                <a:gd name="T2" fmla="*/ 277 w 277"/>
                <a:gd name="T3" fmla="*/ 48 h 241"/>
                <a:gd name="T4" fmla="*/ 269 w 277"/>
                <a:gd name="T5" fmla="*/ 88 h 241"/>
                <a:gd name="T6" fmla="*/ 80 w 277"/>
                <a:gd name="T7" fmla="*/ 168 h 241"/>
                <a:gd name="T8" fmla="*/ 246 w 277"/>
                <a:gd name="T9" fmla="*/ 201 h 241"/>
                <a:gd name="T10" fmla="*/ 238 w 277"/>
                <a:gd name="T11" fmla="*/ 241 h 241"/>
                <a:gd name="T12" fmla="*/ 0 w 277"/>
                <a:gd name="T13" fmla="*/ 194 h 241"/>
                <a:gd name="T14" fmla="*/ 9 w 277"/>
                <a:gd name="T15" fmla="*/ 147 h 241"/>
                <a:gd name="T16" fmla="*/ 188 w 277"/>
                <a:gd name="T17" fmla="*/ 72 h 241"/>
                <a:gd name="T18" fmla="*/ 31 w 277"/>
                <a:gd name="T19" fmla="*/ 41 h 241"/>
                <a:gd name="T20" fmla="*/ 39 w 277"/>
                <a:gd name="T2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7" h="241">
                  <a:moveTo>
                    <a:pt x="39" y="0"/>
                  </a:moveTo>
                  <a:lnTo>
                    <a:pt x="277" y="48"/>
                  </a:lnTo>
                  <a:lnTo>
                    <a:pt x="269" y="88"/>
                  </a:lnTo>
                  <a:lnTo>
                    <a:pt x="80" y="168"/>
                  </a:lnTo>
                  <a:lnTo>
                    <a:pt x="246" y="201"/>
                  </a:lnTo>
                  <a:lnTo>
                    <a:pt x="238" y="241"/>
                  </a:lnTo>
                  <a:lnTo>
                    <a:pt x="0" y="194"/>
                  </a:lnTo>
                  <a:lnTo>
                    <a:pt x="9" y="147"/>
                  </a:lnTo>
                  <a:lnTo>
                    <a:pt x="188" y="72"/>
                  </a:lnTo>
                  <a:lnTo>
                    <a:pt x="31" y="41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6" name="稻壳康帅17-16">
              <a:extLst>
                <a:ext uri="{FF2B5EF4-FFF2-40B4-BE49-F238E27FC236}">
                  <a16:creationId xmlns:a16="http://schemas.microsoft.com/office/drawing/2014/main" id="{9F4600B9-82C2-1D77-818C-D1C7BD270163}"/>
                </a:ext>
              </a:extLst>
            </p:cNvPr>
            <p:cNvSpPr/>
            <p:nvPr/>
          </p:nvSpPr>
          <p:spPr bwMode="auto">
            <a:xfrm>
              <a:off x="1832" y="1015"/>
              <a:ext cx="249" cy="232"/>
            </a:xfrm>
            <a:custGeom>
              <a:avLst/>
              <a:gdLst>
                <a:gd name="T0" fmla="*/ 27 w 184"/>
                <a:gd name="T1" fmla="*/ 117 h 171"/>
                <a:gd name="T2" fmla="*/ 7 w 184"/>
                <a:gd name="T3" fmla="*/ 98 h 171"/>
                <a:gd name="T4" fmla="*/ 1 w 184"/>
                <a:gd name="T5" fmla="*/ 70 h 171"/>
                <a:gd name="T6" fmla="*/ 11 w 184"/>
                <a:gd name="T7" fmla="*/ 38 h 171"/>
                <a:gd name="T8" fmla="*/ 39 w 184"/>
                <a:gd name="T9" fmla="*/ 7 h 171"/>
                <a:gd name="T10" fmla="*/ 74 w 184"/>
                <a:gd name="T11" fmla="*/ 2 h 171"/>
                <a:gd name="T12" fmla="*/ 72 w 184"/>
                <a:gd name="T13" fmla="*/ 32 h 171"/>
                <a:gd name="T14" fmla="*/ 52 w 184"/>
                <a:gd name="T15" fmla="*/ 35 h 171"/>
                <a:gd name="T16" fmla="*/ 37 w 184"/>
                <a:gd name="T17" fmla="*/ 51 h 171"/>
                <a:gd name="T18" fmla="*/ 31 w 184"/>
                <a:gd name="T19" fmla="*/ 73 h 171"/>
                <a:gd name="T20" fmla="*/ 42 w 184"/>
                <a:gd name="T21" fmla="*/ 87 h 171"/>
                <a:gd name="T22" fmla="*/ 59 w 184"/>
                <a:gd name="T23" fmla="*/ 88 h 171"/>
                <a:gd name="T24" fmla="*/ 80 w 184"/>
                <a:gd name="T25" fmla="*/ 69 h 171"/>
                <a:gd name="T26" fmla="*/ 118 w 184"/>
                <a:gd name="T27" fmla="*/ 39 h 171"/>
                <a:gd name="T28" fmla="*/ 157 w 184"/>
                <a:gd name="T29" fmla="*/ 45 h 171"/>
                <a:gd name="T30" fmla="*/ 178 w 184"/>
                <a:gd name="T31" fmla="*/ 66 h 171"/>
                <a:gd name="T32" fmla="*/ 183 w 184"/>
                <a:gd name="T33" fmla="*/ 95 h 171"/>
                <a:gd name="T34" fmla="*/ 173 w 184"/>
                <a:gd name="T35" fmla="*/ 129 h 171"/>
                <a:gd name="T36" fmla="*/ 142 w 184"/>
                <a:gd name="T37" fmla="*/ 162 h 171"/>
                <a:gd name="T38" fmla="*/ 104 w 184"/>
                <a:gd name="T39" fmla="*/ 168 h 171"/>
                <a:gd name="T40" fmla="*/ 106 w 184"/>
                <a:gd name="T41" fmla="*/ 137 h 171"/>
                <a:gd name="T42" fmla="*/ 130 w 184"/>
                <a:gd name="T43" fmla="*/ 134 h 171"/>
                <a:gd name="T44" fmla="*/ 148 w 184"/>
                <a:gd name="T45" fmla="*/ 115 h 171"/>
                <a:gd name="T46" fmla="*/ 154 w 184"/>
                <a:gd name="T47" fmla="*/ 91 h 171"/>
                <a:gd name="T48" fmla="*/ 141 w 184"/>
                <a:gd name="T49" fmla="*/ 75 h 171"/>
                <a:gd name="T50" fmla="*/ 122 w 184"/>
                <a:gd name="T51" fmla="*/ 74 h 171"/>
                <a:gd name="T52" fmla="*/ 98 w 184"/>
                <a:gd name="T53" fmla="*/ 95 h 171"/>
                <a:gd name="T54" fmla="*/ 63 w 184"/>
                <a:gd name="T55" fmla="*/ 122 h 171"/>
                <a:gd name="T56" fmla="*/ 27 w 184"/>
                <a:gd name="T57" fmla="*/ 11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4" h="171">
                  <a:moveTo>
                    <a:pt x="27" y="117"/>
                  </a:moveTo>
                  <a:cubicBezTo>
                    <a:pt x="18" y="112"/>
                    <a:pt x="11" y="106"/>
                    <a:pt x="7" y="98"/>
                  </a:cubicBezTo>
                  <a:cubicBezTo>
                    <a:pt x="2" y="90"/>
                    <a:pt x="0" y="80"/>
                    <a:pt x="1" y="70"/>
                  </a:cubicBezTo>
                  <a:cubicBezTo>
                    <a:pt x="2" y="60"/>
                    <a:pt x="5" y="49"/>
                    <a:pt x="11" y="38"/>
                  </a:cubicBezTo>
                  <a:cubicBezTo>
                    <a:pt x="19" y="24"/>
                    <a:pt x="28" y="13"/>
                    <a:pt x="39" y="7"/>
                  </a:cubicBezTo>
                  <a:cubicBezTo>
                    <a:pt x="50" y="1"/>
                    <a:pt x="61" y="0"/>
                    <a:pt x="74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64" y="31"/>
                    <a:pt x="58" y="32"/>
                    <a:pt x="52" y="35"/>
                  </a:cubicBezTo>
                  <a:cubicBezTo>
                    <a:pt x="46" y="38"/>
                    <a:pt x="41" y="43"/>
                    <a:pt x="37" y="51"/>
                  </a:cubicBezTo>
                  <a:cubicBezTo>
                    <a:pt x="32" y="59"/>
                    <a:pt x="30" y="67"/>
                    <a:pt x="31" y="73"/>
                  </a:cubicBezTo>
                  <a:cubicBezTo>
                    <a:pt x="32" y="79"/>
                    <a:pt x="36" y="83"/>
                    <a:pt x="42" y="87"/>
                  </a:cubicBezTo>
                  <a:cubicBezTo>
                    <a:pt x="48" y="90"/>
                    <a:pt x="54" y="90"/>
                    <a:pt x="59" y="88"/>
                  </a:cubicBezTo>
                  <a:cubicBezTo>
                    <a:pt x="65" y="85"/>
                    <a:pt x="72" y="79"/>
                    <a:pt x="80" y="69"/>
                  </a:cubicBezTo>
                  <a:cubicBezTo>
                    <a:pt x="93" y="53"/>
                    <a:pt x="106" y="43"/>
                    <a:pt x="118" y="39"/>
                  </a:cubicBezTo>
                  <a:cubicBezTo>
                    <a:pt x="130" y="35"/>
                    <a:pt x="143" y="37"/>
                    <a:pt x="157" y="45"/>
                  </a:cubicBezTo>
                  <a:cubicBezTo>
                    <a:pt x="166" y="50"/>
                    <a:pt x="173" y="57"/>
                    <a:pt x="178" y="66"/>
                  </a:cubicBezTo>
                  <a:cubicBezTo>
                    <a:pt x="182" y="74"/>
                    <a:pt x="184" y="84"/>
                    <a:pt x="183" y="95"/>
                  </a:cubicBezTo>
                  <a:cubicBezTo>
                    <a:pt x="183" y="106"/>
                    <a:pt x="179" y="118"/>
                    <a:pt x="173" y="129"/>
                  </a:cubicBezTo>
                  <a:cubicBezTo>
                    <a:pt x="164" y="144"/>
                    <a:pt x="154" y="155"/>
                    <a:pt x="142" y="162"/>
                  </a:cubicBezTo>
                  <a:cubicBezTo>
                    <a:pt x="130" y="169"/>
                    <a:pt x="118" y="171"/>
                    <a:pt x="104" y="168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15" y="139"/>
                    <a:pt x="122" y="138"/>
                    <a:pt x="130" y="134"/>
                  </a:cubicBezTo>
                  <a:cubicBezTo>
                    <a:pt x="137" y="131"/>
                    <a:pt x="143" y="124"/>
                    <a:pt x="148" y="115"/>
                  </a:cubicBezTo>
                  <a:cubicBezTo>
                    <a:pt x="153" y="106"/>
                    <a:pt x="155" y="98"/>
                    <a:pt x="154" y="91"/>
                  </a:cubicBezTo>
                  <a:cubicBezTo>
                    <a:pt x="152" y="84"/>
                    <a:pt x="148" y="79"/>
                    <a:pt x="141" y="75"/>
                  </a:cubicBezTo>
                  <a:cubicBezTo>
                    <a:pt x="135" y="71"/>
                    <a:pt x="128" y="71"/>
                    <a:pt x="122" y="74"/>
                  </a:cubicBezTo>
                  <a:cubicBezTo>
                    <a:pt x="115" y="77"/>
                    <a:pt x="107" y="84"/>
                    <a:pt x="98" y="95"/>
                  </a:cubicBezTo>
                  <a:cubicBezTo>
                    <a:pt x="87" y="109"/>
                    <a:pt x="75" y="119"/>
                    <a:pt x="63" y="122"/>
                  </a:cubicBezTo>
                  <a:cubicBezTo>
                    <a:pt x="51" y="126"/>
                    <a:pt x="39" y="124"/>
                    <a:pt x="2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7" name="稻壳康帅17-17">
              <a:extLst>
                <a:ext uri="{FF2B5EF4-FFF2-40B4-BE49-F238E27FC236}">
                  <a16:creationId xmlns:a16="http://schemas.microsoft.com/office/drawing/2014/main" id="{2E185DCF-1071-C972-6404-003B9B377BB5}"/>
                </a:ext>
              </a:extLst>
            </p:cNvPr>
            <p:cNvSpPr/>
            <p:nvPr/>
          </p:nvSpPr>
          <p:spPr bwMode="auto">
            <a:xfrm>
              <a:off x="1933" y="784"/>
              <a:ext cx="314" cy="310"/>
            </a:xfrm>
            <a:custGeom>
              <a:avLst/>
              <a:gdLst>
                <a:gd name="T0" fmla="*/ 133 w 314"/>
                <a:gd name="T1" fmla="*/ 0 h 310"/>
                <a:gd name="T2" fmla="*/ 314 w 314"/>
                <a:gd name="T3" fmla="*/ 161 h 310"/>
                <a:gd name="T4" fmla="*/ 283 w 314"/>
                <a:gd name="T5" fmla="*/ 196 h 310"/>
                <a:gd name="T6" fmla="*/ 203 w 314"/>
                <a:gd name="T7" fmla="*/ 124 h 310"/>
                <a:gd name="T8" fmla="*/ 132 w 314"/>
                <a:gd name="T9" fmla="*/ 203 h 310"/>
                <a:gd name="T10" fmla="*/ 213 w 314"/>
                <a:gd name="T11" fmla="*/ 274 h 310"/>
                <a:gd name="T12" fmla="*/ 182 w 314"/>
                <a:gd name="T13" fmla="*/ 310 h 310"/>
                <a:gd name="T14" fmla="*/ 0 w 314"/>
                <a:gd name="T15" fmla="*/ 147 h 310"/>
                <a:gd name="T16" fmla="*/ 31 w 314"/>
                <a:gd name="T17" fmla="*/ 113 h 310"/>
                <a:gd name="T18" fmla="*/ 103 w 314"/>
                <a:gd name="T19" fmla="*/ 177 h 310"/>
                <a:gd name="T20" fmla="*/ 175 w 314"/>
                <a:gd name="T21" fmla="*/ 98 h 310"/>
                <a:gd name="T22" fmla="*/ 102 w 314"/>
                <a:gd name="T23" fmla="*/ 34 h 310"/>
                <a:gd name="T24" fmla="*/ 133 w 314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4" h="310">
                  <a:moveTo>
                    <a:pt x="133" y="0"/>
                  </a:moveTo>
                  <a:lnTo>
                    <a:pt x="314" y="161"/>
                  </a:lnTo>
                  <a:lnTo>
                    <a:pt x="283" y="196"/>
                  </a:lnTo>
                  <a:lnTo>
                    <a:pt x="203" y="124"/>
                  </a:lnTo>
                  <a:lnTo>
                    <a:pt x="132" y="203"/>
                  </a:lnTo>
                  <a:lnTo>
                    <a:pt x="213" y="274"/>
                  </a:lnTo>
                  <a:lnTo>
                    <a:pt x="182" y="310"/>
                  </a:lnTo>
                  <a:lnTo>
                    <a:pt x="0" y="147"/>
                  </a:lnTo>
                  <a:lnTo>
                    <a:pt x="31" y="113"/>
                  </a:lnTo>
                  <a:lnTo>
                    <a:pt x="103" y="177"/>
                  </a:lnTo>
                  <a:lnTo>
                    <a:pt x="175" y="98"/>
                  </a:lnTo>
                  <a:lnTo>
                    <a:pt x="102" y="3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8" name="稻壳康帅17-18">
              <a:extLst>
                <a:ext uri="{FF2B5EF4-FFF2-40B4-BE49-F238E27FC236}">
                  <a16:creationId xmlns:a16="http://schemas.microsoft.com/office/drawing/2014/main" id="{74721C91-A9AE-D5D9-FBF5-D499838CB3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" y="658"/>
              <a:ext cx="251" cy="279"/>
            </a:xfrm>
            <a:custGeom>
              <a:avLst/>
              <a:gdLst>
                <a:gd name="T0" fmla="*/ 161 w 251"/>
                <a:gd name="T1" fmla="*/ 141 h 279"/>
                <a:gd name="T2" fmla="*/ 90 w 251"/>
                <a:gd name="T3" fmla="*/ 191 h 279"/>
                <a:gd name="T4" fmla="*/ 111 w 251"/>
                <a:gd name="T5" fmla="*/ 252 h 279"/>
                <a:gd name="T6" fmla="*/ 71 w 251"/>
                <a:gd name="T7" fmla="*/ 279 h 279"/>
                <a:gd name="T8" fmla="*/ 0 w 251"/>
                <a:gd name="T9" fmla="*/ 32 h 279"/>
                <a:gd name="T10" fmla="*/ 47 w 251"/>
                <a:gd name="T11" fmla="*/ 0 h 279"/>
                <a:gd name="T12" fmla="*/ 251 w 251"/>
                <a:gd name="T13" fmla="*/ 153 h 279"/>
                <a:gd name="T14" fmla="*/ 211 w 251"/>
                <a:gd name="T15" fmla="*/ 181 h 279"/>
                <a:gd name="T16" fmla="*/ 161 w 251"/>
                <a:gd name="T17" fmla="*/ 141 h 279"/>
                <a:gd name="T18" fmla="*/ 130 w 251"/>
                <a:gd name="T19" fmla="*/ 116 h 279"/>
                <a:gd name="T20" fmla="*/ 43 w 251"/>
                <a:gd name="T21" fmla="*/ 47 h 279"/>
                <a:gd name="T22" fmla="*/ 78 w 251"/>
                <a:gd name="T23" fmla="*/ 151 h 279"/>
                <a:gd name="T24" fmla="*/ 130 w 251"/>
                <a:gd name="T25" fmla="*/ 116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79">
                  <a:moveTo>
                    <a:pt x="161" y="141"/>
                  </a:moveTo>
                  <a:lnTo>
                    <a:pt x="90" y="191"/>
                  </a:lnTo>
                  <a:lnTo>
                    <a:pt x="111" y="252"/>
                  </a:lnTo>
                  <a:lnTo>
                    <a:pt x="71" y="279"/>
                  </a:lnTo>
                  <a:lnTo>
                    <a:pt x="0" y="32"/>
                  </a:lnTo>
                  <a:lnTo>
                    <a:pt x="47" y="0"/>
                  </a:lnTo>
                  <a:lnTo>
                    <a:pt x="251" y="153"/>
                  </a:lnTo>
                  <a:lnTo>
                    <a:pt x="211" y="181"/>
                  </a:lnTo>
                  <a:lnTo>
                    <a:pt x="161" y="141"/>
                  </a:lnTo>
                  <a:close/>
                  <a:moveTo>
                    <a:pt x="130" y="116"/>
                  </a:moveTo>
                  <a:lnTo>
                    <a:pt x="43" y="47"/>
                  </a:lnTo>
                  <a:lnTo>
                    <a:pt x="78" y="151"/>
                  </a:lnTo>
                  <a:lnTo>
                    <a:pt x="13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19" name="稻壳康帅17-19">
              <a:extLst>
                <a:ext uri="{FF2B5EF4-FFF2-40B4-BE49-F238E27FC236}">
                  <a16:creationId xmlns:a16="http://schemas.microsoft.com/office/drawing/2014/main" id="{9B68F742-7388-0459-91C6-43A997B99F81}"/>
                </a:ext>
              </a:extLst>
            </p:cNvPr>
            <p:cNvSpPr/>
            <p:nvPr/>
          </p:nvSpPr>
          <p:spPr bwMode="auto">
            <a:xfrm>
              <a:off x="2360" y="509"/>
              <a:ext cx="272" cy="298"/>
            </a:xfrm>
            <a:custGeom>
              <a:avLst/>
              <a:gdLst>
                <a:gd name="T0" fmla="*/ 184 w 272"/>
                <a:gd name="T1" fmla="*/ 0 h 298"/>
                <a:gd name="T2" fmla="*/ 272 w 272"/>
                <a:gd name="T3" fmla="*/ 226 h 298"/>
                <a:gd name="T4" fmla="*/ 232 w 272"/>
                <a:gd name="T5" fmla="*/ 241 h 298"/>
                <a:gd name="T6" fmla="*/ 65 w 272"/>
                <a:gd name="T7" fmla="*/ 124 h 298"/>
                <a:gd name="T8" fmla="*/ 127 w 272"/>
                <a:gd name="T9" fmla="*/ 283 h 298"/>
                <a:gd name="T10" fmla="*/ 88 w 272"/>
                <a:gd name="T11" fmla="*/ 298 h 298"/>
                <a:gd name="T12" fmla="*/ 0 w 272"/>
                <a:gd name="T13" fmla="*/ 72 h 298"/>
                <a:gd name="T14" fmla="*/ 44 w 272"/>
                <a:gd name="T15" fmla="*/ 54 h 298"/>
                <a:gd name="T16" fmla="*/ 204 w 272"/>
                <a:gd name="T17" fmla="*/ 165 h 298"/>
                <a:gd name="T18" fmla="*/ 144 w 272"/>
                <a:gd name="T19" fmla="*/ 15 h 298"/>
                <a:gd name="T20" fmla="*/ 184 w 27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2" h="298">
                  <a:moveTo>
                    <a:pt x="184" y="0"/>
                  </a:moveTo>
                  <a:lnTo>
                    <a:pt x="272" y="226"/>
                  </a:lnTo>
                  <a:lnTo>
                    <a:pt x="232" y="241"/>
                  </a:lnTo>
                  <a:lnTo>
                    <a:pt x="65" y="124"/>
                  </a:lnTo>
                  <a:lnTo>
                    <a:pt x="127" y="283"/>
                  </a:lnTo>
                  <a:lnTo>
                    <a:pt x="88" y="298"/>
                  </a:lnTo>
                  <a:lnTo>
                    <a:pt x="0" y="72"/>
                  </a:lnTo>
                  <a:lnTo>
                    <a:pt x="44" y="54"/>
                  </a:lnTo>
                  <a:lnTo>
                    <a:pt x="204" y="165"/>
                  </a:lnTo>
                  <a:lnTo>
                    <a:pt x="144" y="15"/>
                  </a:lnTo>
                  <a:lnTo>
                    <a:pt x="1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0" name="稻壳康帅17-20">
              <a:extLst>
                <a:ext uri="{FF2B5EF4-FFF2-40B4-BE49-F238E27FC236}">
                  <a16:creationId xmlns:a16="http://schemas.microsoft.com/office/drawing/2014/main" id="{C9504A01-7F43-0C7D-0DD9-AC202CB99BC6}"/>
                </a:ext>
              </a:extLst>
            </p:cNvPr>
            <p:cNvSpPr/>
            <p:nvPr/>
          </p:nvSpPr>
          <p:spPr bwMode="auto">
            <a:xfrm>
              <a:off x="2726" y="462"/>
              <a:ext cx="205" cy="251"/>
            </a:xfrm>
            <a:custGeom>
              <a:avLst/>
              <a:gdLst>
                <a:gd name="T0" fmla="*/ 81 w 151"/>
                <a:gd name="T1" fmla="*/ 185 h 186"/>
                <a:gd name="T2" fmla="*/ 42 w 151"/>
                <a:gd name="T3" fmla="*/ 179 h 186"/>
                <a:gd name="T4" fmla="*/ 16 w 151"/>
                <a:gd name="T5" fmla="*/ 156 h 186"/>
                <a:gd name="T6" fmla="*/ 5 w 151"/>
                <a:gd name="T7" fmla="*/ 121 h 186"/>
                <a:gd name="T8" fmla="*/ 0 w 151"/>
                <a:gd name="T9" fmla="*/ 6 h 186"/>
                <a:gd name="T10" fmla="*/ 32 w 151"/>
                <a:gd name="T11" fmla="*/ 5 h 186"/>
                <a:gd name="T12" fmla="*/ 37 w 151"/>
                <a:gd name="T13" fmla="*/ 117 h 186"/>
                <a:gd name="T14" fmla="*/ 48 w 151"/>
                <a:gd name="T15" fmla="*/ 148 h 186"/>
                <a:gd name="T16" fmla="*/ 79 w 151"/>
                <a:gd name="T17" fmla="*/ 158 h 186"/>
                <a:gd name="T18" fmla="*/ 107 w 151"/>
                <a:gd name="T19" fmla="*/ 145 h 186"/>
                <a:gd name="T20" fmla="*/ 116 w 151"/>
                <a:gd name="T21" fmla="*/ 113 h 186"/>
                <a:gd name="T22" fmla="*/ 111 w 151"/>
                <a:gd name="T23" fmla="*/ 1 h 186"/>
                <a:gd name="T24" fmla="*/ 145 w 151"/>
                <a:gd name="T25" fmla="*/ 0 h 186"/>
                <a:gd name="T26" fmla="*/ 150 w 151"/>
                <a:gd name="T27" fmla="*/ 114 h 186"/>
                <a:gd name="T28" fmla="*/ 143 w 151"/>
                <a:gd name="T29" fmla="*/ 151 h 186"/>
                <a:gd name="T30" fmla="*/ 119 w 151"/>
                <a:gd name="T31" fmla="*/ 175 h 186"/>
                <a:gd name="T32" fmla="*/ 81 w 151"/>
                <a:gd name="T33" fmla="*/ 18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186">
                  <a:moveTo>
                    <a:pt x="81" y="185"/>
                  </a:moveTo>
                  <a:cubicBezTo>
                    <a:pt x="66" y="186"/>
                    <a:pt x="53" y="184"/>
                    <a:pt x="42" y="179"/>
                  </a:cubicBezTo>
                  <a:cubicBezTo>
                    <a:pt x="31" y="174"/>
                    <a:pt x="22" y="166"/>
                    <a:pt x="16" y="156"/>
                  </a:cubicBezTo>
                  <a:cubicBezTo>
                    <a:pt x="9" y="146"/>
                    <a:pt x="6" y="134"/>
                    <a:pt x="5" y="1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31"/>
                    <a:pt x="41" y="141"/>
                    <a:pt x="48" y="148"/>
                  </a:cubicBezTo>
                  <a:cubicBezTo>
                    <a:pt x="56" y="155"/>
                    <a:pt x="66" y="158"/>
                    <a:pt x="79" y="158"/>
                  </a:cubicBezTo>
                  <a:cubicBezTo>
                    <a:pt x="91" y="157"/>
                    <a:pt x="101" y="153"/>
                    <a:pt x="107" y="145"/>
                  </a:cubicBezTo>
                  <a:cubicBezTo>
                    <a:pt x="114" y="138"/>
                    <a:pt x="117" y="127"/>
                    <a:pt x="116" y="113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28"/>
                    <a:pt x="149" y="140"/>
                    <a:pt x="143" y="151"/>
                  </a:cubicBezTo>
                  <a:cubicBezTo>
                    <a:pt x="138" y="161"/>
                    <a:pt x="130" y="169"/>
                    <a:pt x="119" y="175"/>
                  </a:cubicBezTo>
                  <a:cubicBezTo>
                    <a:pt x="108" y="181"/>
                    <a:pt x="96" y="184"/>
                    <a:pt x="81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1" name="稻壳康帅17-21">
              <a:extLst>
                <a:ext uri="{FF2B5EF4-FFF2-40B4-BE49-F238E27FC236}">
                  <a16:creationId xmlns:a16="http://schemas.microsoft.com/office/drawing/2014/main" id="{EF4746AE-EB42-4AFB-B73F-B4FFF6FADBE5}"/>
                </a:ext>
              </a:extLst>
            </p:cNvPr>
            <p:cNvSpPr/>
            <p:nvPr/>
          </p:nvSpPr>
          <p:spPr bwMode="auto">
            <a:xfrm>
              <a:off x="2961" y="467"/>
              <a:ext cx="242" cy="277"/>
            </a:xfrm>
            <a:custGeom>
              <a:avLst/>
              <a:gdLst>
                <a:gd name="T0" fmla="*/ 242 w 242"/>
                <a:gd name="T1" fmla="*/ 39 h 277"/>
                <a:gd name="T2" fmla="*/ 194 w 242"/>
                <a:gd name="T3" fmla="*/ 277 h 277"/>
                <a:gd name="T4" fmla="*/ 152 w 242"/>
                <a:gd name="T5" fmla="*/ 269 h 277"/>
                <a:gd name="T6" fmla="*/ 74 w 242"/>
                <a:gd name="T7" fmla="*/ 80 h 277"/>
                <a:gd name="T8" fmla="*/ 42 w 242"/>
                <a:gd name="T9" fmla="*/ 248 h 277"/>
                <a:gd name="T10" fmla="*/ 0 w 242"/>
                <a:gd name="T11" fmla="*/ 240 h 277"/>
                <a:gd name="T12" fmla="*/ 47 w 242"/>
                <a:gd name="T13" fmla="*/ 0 h 277"/>
                <a:gd name="T14" fmla="*/ 96 w 242"/>
                <a:gd name="T15" fmla="*/ 9 h 277"/>
                <a:gd name="T16" fmla="*/ 169 w 242"/>
                <a:gd name="T17" fmla="*/ 189 h 277"/>
                <a:gd name="T18" fmla="*/ 201 w 242"/>
                <a:gd name="T19" fmla="*/ 31 h 277"/>
                <a:gd name="T20" fmla="*/ 242 w 242"/>
                <a:gd name="T21" fmla="*/ 39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277">
                  <a:moveTo>
                    <a:pt x="242" y="39"/>
                  </a:moveTo>
                  <a:lnTo>
                    <a:pt x="194" y="277"/>
                  </a:lnTo>
                  <a:lnTo>
                    <a:pt x="152" y="269"/>
                  </a:lnTo>
                  <a:lnTo>
                    <a:pt x="74" y="80"/>
                  </a:lnTo>
                  <a:lnTo>
                    <a:pt x="42" y="248"/>
                  </a:lnTo>
                  <a:lnTo>
                    <a:pt x="0" y="240"/>
                  </a:lnTo>
                  <a:lnTo>
                    <a:pt x="47" y="0"/>
                  </a:lnTo>
                  <a:lnTo>
                    <a:pt x="96" y="9"/>
                  </a:lnTo>
                  <a:lnTo>
                    <a:pt x="169" y="189"/>
                  </a:lnTo>
                  <a:lnTo>
                    <a:pt x="201" y="31"/>
                  </a:lnTo>
                  <a:lnTo>
                    <a:pt x="242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2" name="稻壳康帅17-22">
              <a:extLst>
                <a:ext uri="{FF2B5EF4-FFF2-40B4-BE49-F238E27FC236}">
                  <a16:creationId xmlns:a16="http://schemas.microsoft.com/office/drawing/2014/main" id="{840FC354-B4D9-CB77-09A8-E984D2FBD7CA}"/>
                </a:ext>
              </a:extLst>
            </p:cNvPr>
            <p:cNvSpPr/>
            <p:nvPr/>
          </p:nvSpPr>
          <p:spPr bwMode="auto">
            <a:xfrm>
              <a:off x="3187" y="533"/>
              <a:ext cx="130" cy="244"/>
            </a:xfrm>
            <a:custGeom>
              <a:avLst/>
              <a:gdLst>
                <a:gd name="T0" fmla="*/ 130 w 130"/>
                <a:gd name="T1" fmla="*/ 17 h 244"/>
                <a:gd name="T2" fmla="*/ 43 w 130"/>
                <a:gd name="T3" fmla="*/ 244 h 244"/>
                <a:gd name="T4" fmla="*/ 0 w 130"/>
                <a:gd name="T5" fmla="*/ 228 h 244"/>
                <a:gd name="T6" fmla="*/ 86 w 130"/>
                <a:gd name="T7" fmla="*/ 0 h 244"/>
                <a:gd name="T8" fmla="*/ 130 w 130"/>
                <a:gd name="T9" fmla="*/ 1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244">
                  <a:moveTo>
                    <a:pt x="130" y="17"/>
                  </a:moveTo>
                  <a:lnTo>
                    <a:pt x="43" y="244"/>
                  </a:lnTo>
                  <a:lnTo>
                    <a:pt x="0" y="228"/>
                  </a:lnTo>
                  <a:lnTo>
                    <a:pt x="86" y="0"/>
                  </a:lnTo>
                  <a:lnTo>
                    <a:pt x="13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3" name="稻壳康帅17-23">
              <a:extLst>
                <a:ext uri="{FF2B5EF4-FFF2-40B4-BE49-F238E27FC236}">
                  <a16:creationId xmlns:a16="http://schemas.microsoft.com/office/drawing/2014/main" id="{6A51FB12-E8F3-023A-45B3-3999EA79737B}"/>
                </a:ext>
              </a:extLst>
            </p:cNvPr>
            <p:cNvSpPr/>
            <p:nvPr/>
          </p:nvSpPr>
          <p:spPr bwMode="auto">
            <a:xfrm>
              <a:off x="3321" y="568"/>
              <a:ext cx="240" cy="279"/>
            </a:xfrm>
            <a:custGeom>
              <a:avLst/>
              <a:gdLst>
                <a:gd name="T0" fmla="*/ 240 w 240"/>
                <a:gd name="T1" fmla="*/ 110 h 279"/>
                <a:gd name="T2" fmla="*/ 48 w 240"/>
                <a:gd name="T3" fmla="*/ 279 h 279"/>
                <a:gd name="T4" fmla="*/ 0 w 240"/>
                <a:gd name="T5" fmla="*/ 251 h 279"/>
                <a:gd name="T6" fmla="*/ 51 w 240"/>
                <a:gd name="T7" fmla="*/ 0 h 279"/>
                <a:gd name="T8" fmla="*/ 94 w 240"/>
                <a:gd name="T9" fmla="*/ 25 h 279"/>
                <a:gd name="T10" fmla="*/ 44 w 240"/>
                <a:gd name="T11" fmla="*/ 235 h 279"/>
                <a:gd name="T12" fmla="*/ 200 w 240"/>
                <a:gd name="T13" fmla="*/ 87 h 279"/>
                <a:gd name="T14" fmla="*/ 240 w 240"/>
                <a:gd name="T15" fmla="*/ 11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0" h="279">
                  <a:moveTo>
                    <a:pt x="240" y="110"/>
                  </a:moveTo>
                  <a:lnTo>
                    <a:pt x="48" y="279"/>
                  </a:lnTo>
                  <a:lnTo>
                    <a:pt x="0" y="251"/>
                  </a:lnTo>
                  <a:lnTo>
                    <a:pt x="51" y="0"/>
                  </a:lnTo>
                  <a:lnTo>
                    <a:pt x="94" y="25"/>
                  </a:lnTo>
                  <a:lnTo>
                    <a:pt x="44" y="235"/>
                  </a:lnTo>
                  <a:lnTo>
                    <a:pt x="200" y="87"/>
                  </a:lnTo>
                  <a:lnTo>
                    <a:pt x="24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4" name="稻壳康帅17-24">
              <a:extLst>
                <a:ext uri="{FF2B5EF4-FFF2-40B4-BE49-F238E27FC236}">
                  <a16:creationId xmlns:a16="http://schemas.microsoft.com/office/drawing/2014/main" id="{0061FD31-F9E8-436E-3315-ED69C4201245}"/>
                </a:ext>
              </a:extLst>
            </p:cNvPr>
            <p:cNvSpPr/>
            <p:nvPr/>
          </p:nvSpPr>
          <p:spPr bwMode="auto">
            <a:xfrm>
              <a:off x="3449" y="720"/>
              <a:ext cx="275" cy="280"/>
            </a:xfrm>
            <a:custGeom>
              <a:avLst/>
              <a:gdLst>
                <a:gd name="T0" fmla="*/ 172 w 275"/>
                <a:gd name="T1" fmla="*/ 60 h 280"/>
                <a:gd name="T2" fmla="*/ 133 w 275"/>
                <a:gd name="T3" fmla="*/ 102 h 280"/>
                <a:gd name="T4" fmla="*/ 204 w 275"/>
                <a:gd name="T5" fmla="*/ 168 h 280"/>
                <a:gd name="T6" fmla="*/ 179 w 275"/>
                <a:gd name="T7" fmla="*/ 196 h 280"/>
                <a:gd name="T8" fmla="*/ 107 w 275"/>
                <a:gd name="T9" fmla="*/ 131 h 280"/>
                <a:gd name="T10" fmla="*/ 60 w 275"/>
                <a:gd name="T11" fmla="*/ 183 h 280"/>
                <a:gd name="T12" fmla="*/ 137 w 275"/>
                <a:gd name="T13" fmla="*/ 252 h 280"/>
                <a:gd name="T14" fmla="*/ 111 w 275"/>
                <a:gd name="T15" fmla="*/ 280 h 280"/>
                <a:gd name="T16" fmla="*/ 0 w 275"/>
                <a:gd name="T17" fmla="*/ 180 h 280"/>
                <a:gd name="T18" fmla="*/ 164 w 275"/>
                <a:gd name="T19" fmla="*/ 0 h 280"/>
                <a:gd name="T20" fmla="*/ 275 w 275"/>
                <a:gd name="T21" fmla="*/ 100 h 280"/>
                <a:gd name="T22" fmla="*/ 248 w 275"/>
                <a:gd name="T23" fmla="*/ 129 h 280"/>
                <a:gd name="T24" fmla="*/ 172 w 275"/>
                <a:gd name="T25" fmla="*/ 6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0">
                  <a:moveTo>
                    <a:pt x="172" y="60"/>
                  </a:moveTo>
                  <a:lnTo>
                    <a:pt x="133" y="102"/>
                  </a:lnTo>
                  <a:lnTo>
                    <a:pt x="204" y="168"/>
                  </a:lnTo>
                  <a:lnTo>
                    <a:pt x="179" y="196"/>
                  </a:lnTo>
                  <a:lnTo>
                    <a:pt x="107" y="131"/>
                  </a:lnTo>
                  <a:lnTo>
                    <a:pt x="60" y="183"/>
                  </a:lnTo>
                  <a:lnTo>
                    <a:pt x="137" y="252"/>
                  </a:lnTo>
                  <a:lnTo>
                    <a:pt x="111" y="280"/>
                  </a:lnTo>
                  <a:lnTo>
                    <a:pt x="0" y="180"/>
                  </a:lnTo>
                  <a:lnTo>
                    <a:pt x="164" y="0"/>
                  </a:lnTo>
                  <a:lnTo>
                    <a:pt x="275" y="100"/>
                  </a:lnTo>
                  <a:lnTo>
                    <a:pt x="248" y="129"/>
                  </a:lnTo>
                  <a:lnTo>
                    <a:pt x="17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5" name="稻壳康帅17-25">
              <a:extLst>
                <a:ext uri="{FF2B5EF4-FFF2-40B4-BE49-F238E27FC236}">
                  <a16:creationId xmlns:a16="http://schemas.microsoft.com/office/drawing/2014/main" id="{DAEEE04B-E437-3059-460D-1ED767096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" y="877"/>
              <a:ext cx="271" cy="294"/>
            </a:xfrm>
            <a:custGeom>
              <a:avLst/>
              <a:gdLst>
                <a:gd name="T0" fmla="*/ 87 w 200"/>
                <a:gd name="T1" fmla="*/ 108 h 217"/>
                <a:gd name="T2" fmla="*/ 76 w 200"/>
                <a:gd name="T3" fmla="*/ 93 h 217"/>
                <a:gd name="T4" fmla="*/ 20 w 200"/>
                <a:gd name="T5" fmla="*/ 133 h 217"/>
                <a:gd name="T6" fmla="*/ 0 w 200"/>
                <a:gd name="T7" fmla="*/ 106 h 217"/>
                <a:gd name="T8" fmla="*/ 145 w 200"/>
                <a:gd name="T9" fmla="*/ 0 h 217"/>
                <a:gd name="T10" fmla="*/ 187 w 200"/>
                <a:gd name="T11" fmla="*/ 58 h 217"/>
                <a:gd name="T12" fmla="*/ 199 w 200"/>
                <a:gd name="T13" fmla="*/ 85 h 217"/>
                <a:gd name="T14" fmla="*/ 195 w 200"/>
                <a:gd name="T15" fmla="*/ 112 h 217"/>
                <a:gd name="T16" fmla="*/ 175 w 200"/>
                <a:gd name="T17" fmla="*/ 135 h 217"/>
                <a:gd name="T18" fmla="*/ 141 w 200"/>
                <a:gd name="T19" fmla="*/ 147 h 217"/>
                <a:gd name="T20" fmla="*/ 109 w 200"/>
                <a:gd name="T21" fmla="*/ 135 h 217"/>
                <a:gd name="T22" fmla="*/ 81 w 200"/>
                <a:gd name="T23" fmla="*/ 217 h 217"/>
                <a:gd name="T24" fmla="*/ 57 w 200"/>
                <a:gd name="T25" fmla="*/ 184 h 217"/>
                <a:gd name="T26" fmla="*/ 87 w 200"/>
                <a:gd name="T27" fmla="*/ 108 h 217"/>
                <a:gd name="T28" fmla="*/ 97 w 200"/>
                <a:gd name="T29" fmla="*/ 77 h 217"/>
                <a:gd name="T30" fmla="*/ 115 w 200"/>
                <a:gd name="T31" fmla="*/ 101 h 217"/>
                <a:gd name="T32" fmla="*/ 134 w 200"/>
                <a:gd name="T33" fmla="*/ 114 h 217"/>
                <a:gd name="T34" fmla="*/ 155 w 200"/>
                <a:gd name="T35" fmla="*/ 108 h 217"/>
                <a:gd name="T36" fmla="*/ 168 w 200"/>
                <a:gd name="T37" fmla="*/ 89 h 217"/>
                <a:gd name="T38" fmla="*/ 161 w 200"/>
                <a:gd name="T39" fmla="*/ 68 h 217"/>
                <a:gd name="T40" fmla="*/ 143 w 200"/>
                <a:gd name="T41" fmla="*/ 43 h 217"/>
                <a:gd name="T42" fmla="*/ 97 w 200"/>
                <a:gd name="T43" fmla="*/ 7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17">
                  <a:moveTo>
                    <a:pt x="87" y="108"/>
                  </a:moveTo>
                  <a:cubicBezTo>
                    <a:pt x="76" y="93"/>
                    <a:pt x="76" y="93"/>
                    <a:pt x="76" y="93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87" y="58"/>
                    <a:pt x="187" y="58"/>
                    <a:pt x="187" y="58"/>
                  </a:cubicBezTo>
                  <a:cubicBezTo>
                    <a:pt x="194" y="67"/>
                    <a:pt x="198" y="76"/>
                    <a:pt x="199" y="85"/>
                  </a:cubicBezTo>
                  <a:cubicBezTo>
                    <a:pt x="200" y="95"/>
                    <a:pt x="199" y="104"/>
                    <a:pt x="195" y="112"/>
                  </a:cubicBezTo>
                  <a:cubicBezTo>
                    <a:pt x="190" y="121"/>
                    <a:pt x="184" y="129"/>
                    <a:pt x="175" y="135"/>
                  </a:cubicBezTo>
                  <a:cubicBezTo>
                    <a:pt x="164" y="143"/>
                    <a:pt x="152" y="147"/>
                    <a:pt x="141" y="147"/>
                  </a:cubicBezTo>
                  <a:cubicBezTo>
                    <a:pt x="129" y="147"/>
                    <a:pt x="118" y="143"/>
                    <a:pt x="109" y="135"/>
                  </a:cubicBezTo>
                  <a:cubicBezTo>
                    <a:pt x="81" y="217"/>
                    <a:pt x="81" y="217"/>
                    <a:pt x="81" y="217"/>
                  </a:cubicBezTo>
                  <a:cubicBezTo>
                    <a:pt x="57" y="184"/>
                    <a:pt x="57" y="184"/>
                    <a:pt x="57" y="184"/>
                  </a:cubicBezTo>
                  <a:lnTo>
                    <a:pt x="87" y="108"/>
                  </a:lnTo>
                  <a:close/>
                  <a:moveTo>
                    <a:pt x="97" y="77"/>
                  </a:moveTo>
                  <a:cubicBezTo>
                    <a:pt x="115" y="101"/>
                    <a:pt x="115" y="101"/>
                    <a:pt x="115" y="101"/>
                  </a:cubicBezTo>
                  <a:cubicBezTo>
                    <a:pt x="120" y="109"/>
                    <a:pt x="127" y="113"/>
                    <a:pt x="134" y="114"/>
                  </a:cubicBezTo>
                  <a:cubicBezTo>
                    <a:pt x="140" y="115"/>
                    <a:pt x="148" y="113"/>
                    <a:pt x="155" y="108"/>
                  </a:cubicBezTo>
                  <a:cubicBezTo>
                    <a:pt x="163" y="102"/>
                    <a:pt x="167" y="96"/>
                    <a:pt x="168" y="89"/>
                  </a:cubicBezTo>
                  <a:cubicBezTo>
                    <a:pt x="169" y="82"/>
                    <a:pt x="167" y="75"/>
                    <a:pt x="161" y="68"/>
                  </a:cubicBezTo>
                  <a:cubicBezTo>
                    <a:pt x="143" y="43"/>
                    <a:pt x="143" y="43"/>
                    <a:pt x="143" y="43"/>
                  </a:cubicBezTo>
                  <a:lnTo>
                    <a:pt x="97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6" name="稻壳康帅17-26">
              <a:extLst>
                <a:ext uri="{FF2B5EF4-FFF2-40B4-BE49-F238E27FC236}">
                  <a16:creationId xmlns:a16="http://schemas.microsoft.com/office/drawing/2014/main" id="{91218CAF-9E32-C524-8F27-632F4B0F7866}"/>
                </a:ext>
              </a:extLst>
            </p:cNvPr>
            <p:cNvSpPr/>
            <p:nvPr/>
          </p:nvSpPr>
          <p:spPr bwMode="auto">
            <a:xfrm>
              <a:off x="3708" y="1099"/>
              <a:ext cx="255" cy="215"/>
            </a:xfrm>
            <a:custGeom>
              <a:avLst/>
              <a:gdLst>
                <a:gd name="T0" fmla="*/ 107 w 189"/>
                <a:gd name="T1" fmla="*/ 6 h 159"/>
                <a:gd name="T2" fmla="*/ 135 w 189"/>
                <a:gd name="T3" fmla="*/ 1 h 159"/>
                <a:gd name="T4" fmla="*/ 160 w 189"/>
                <a:gd name="T5" fmla="*/ 13 h 159"/>
                <a:gd name="T6" fmla="*/ 180 w 189"/>
                <a:gd name="T7" fmla="*/ 41 h 159"/>
                <a:gd name="T8" fmla="*/ 188 w 189"/>
                <a:gd name="T9" fmla="*/ 81 h 159"/>
                <a:gd name="T10" fmla="*/ 171 w 189"/>
                <a:gd name="T11" fmla="*/ 112 h 159"/>
                <a:gd name="T12" fmla="*/ 148 w 189"/>
                <a:gd name="T13" fmla="*/ 93 h 159"/>
                <a:gd name="T14" fmla="*/ 158 w 189"/>
                <a:gd name="T15" fmla="*/ 75 h 159"/>
                <a:gd name="T16" fmla="*/ 154 w 189"/>
                <a:gd name="T17" fmla="*/ 54 h 159"/>
                <a:gd name="T18" fmla="*/ 140 w 189"/>
                <a:gd name="T19" fmla="*/ 36 h 159"/>
                <a:gd name="T20" fmla="*/ 122 w 189"/>
                <a:gd name="T21" fmla="*/ 36 h 159"/>
                <a:gd name="T22" fmla="*/ 111 w 189"/>
                <a:gd name="T23" fmla="*/ 49 h 159"/>
                <a:gd name="T24" fmla="*/ 114 w 189"/>
                <a:gd name="T25" fmla="*/ 77 h 159"/>
                <a:gd name="T26" fmla="*/ 115 w 189"/>
                <a:gd name="T27" fmla="*/ 126 h 159"/>
                <a:gd name="T28" fmla="*/ 87 w 189"/>
                <a:gd name="T29" fmla="*/ 154 h 159"/>
                <a:gd name="T30" fmla="*/ 58 w 189"/>
                <a:gd name="T31" fmla="*/ 158 h 159"/>
                <a:gd name="T32" fmla="*/ 31 w 189"/>
                <a:gd name="T33" fmla="*/ 144 h 159"/>
                <a:gd name="T34" fmla="*/ 10 w 189"/>
                <a:gd name="T35" fmla="*/ 116 h 159"/>
                <a:gd name="T36" fmla="*/ 2 w 189"/>
                <a:gd name="T37" fmla="*/ 72 h 159"/>
                <a:gd name="T38" fmla="*/ 20 w 189"/>
                <a:gd name="T39" fmla="*/ 38 h 159"/>
                <a:gd name="T40" fmla="*/ 43 w 189"/>
                <a:gd name="T41" fmla="*/ 57 h 159"/>
                <a:gd name="T42" fmla="*/ 32 w 189"/>
                <a:gd name="T43" fmla="*/ 78 h 159"/>
                <a:gd name="T44" fmla="*/ 37 w 189"/>
                <a:gd name="T45" fmla="*/ 104 h 159"/>
                <a:gd name="T46" fmla="*/ 52 w 189"/>
                <a:gd name="T47" fmla="*/ 123 h 159"/>
                <a:gd name="T48" fmla="*/ 72 w 189"/>
                <a:gd name="T49" fmla="*/ 123 h 159"/>
                <a:gd name="T50" fmla="*/ 85 w 189"/>
                <a:gd name="T51" fmla="*/ 108 h 159"/>
                <a:gd name="T52" fmla="*/ 82 w 189"/>
                <a:gd name="T53" fmla="*/ 76 h 159"/>
                <a:gd name="T54" fmla="*/ 81 w 189"/>
                <a:gd name="T55" fmla="*/ 32 h 159"/>
                <a:gd name="T56" fmla="*/ 107 w 189"/>
                <a:gd name="T57" fmla="*/ 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9" h="159">
                  <a:moveTo>
                    <a:pt x="107" y="6"/>
                  </a:moveTo>
                  <a:cubicBezTo>
                    <a:pt x="116" y="2"/>
                    <a:pt x="125" y="0"/>
                    <a:pt x="135" y="1"/>
                  </a:cubicBezTo>
                  <a:cubicBezTo>
                    <a:pt x="144" y="3"/>
                    <a:pt x="152" y="7"/>
                    <a:pt x="160" y="13"/>
                  </a:cubicBezTo>
                  <a:cubicBezTo>
                    <a:pt x="168" y="20"/>
                    <a:pt x="175" y="29"/>
                    <a:pt x="180" y="41"/>
                  </a:cubicBezTo>
                  <a:cubicBezTo>
                    <a:pt x="187" y="56"/>
                    <a:pt x="189" y="69"/>
                    <a:pt x="188" y="81"/>
                  </a:cubicBezTo>
                  <a:cubicBezTo>
                    <a:pt x="186" y="93"/>
                    <a:pt x="181" y="104"/>
                    <a:pt x="171" y="112"/>
                  </a:cubicBezTo>
                  <a:cubicBezTo>
                    <a:pt x="148" y="93"/>
                    <a:pt x="148" y="93"/>
                    <a:pt x="148" y="93"/>
                  </a:cubicBezTo>
                  <a:cubicBezTo>
                    <a:pt x="154" y="87"/>
                    <a:pt x="157" y="82"/>
                    <a:pt x="158" y="75"/>
                  </a:cubicBezTo>
                  <a:cubicBezTo>
                    <a:pt x="159" y="69"/>
                    <a:pt x="158" y="62"/>
                    <a:pt x="154" y="54"/>
                  </a:cubicBezTo>
                  <a:cubicBezTo>
                    <a:pt x="150" y="45"/>
                    <a:pt x="145" y="39"/>
                    <a:pt x="140" y="36"/>
                  </a:cubicBezTo>
                  <a:cubicBezTo>
                    <a:pt x="135" y="33"/>
                    <a:pt x="129" y="33"/>
                    <a:pt x="122" y="36"/>
                  </a:cubicBezTo>
                  <a:cubicBezTo>
                    <a:pt x="116" y="39"/>
                    <a:pt x="112" y="43"/>
                    <a:pt x="111" y="49"/>
                  </a:cubicBezTo>
                  <a:cubicBezTo>
                    <a:pt x="110" y="56"/>
                    <a:pt x="111" y="65"/>
                    <a:pt x="114" y="77"/>
                  </a:cubicBezTo>
                  <a:cubicBezTo>
                    <a:pt x="119" y="97"/>
                    <a:pt x="120" y="114"/>
                    <a:pt x="115" y="126"/>
                  </a:cubicBezTo>
                  <a:cubicBezTo>
                    <a:pt x="111" y="138"/>
                    <a:pt x="102" y="147"/>
                    <a:pt x="87" y="154"/>
                  </a:cubicBezTo>
                  <a:cubicBezTo>
                    <a:pt x="78" y="158"/>
                    <a:pt x="68" y="159"/>
                    <a:pt x="58" y="158"/>
                  </a:cubicBezTo>
                  <a:cubicBezTo>
                    <a:pt x="48" y="156"/>
                    <a:pt x="39" y="152"/>
                    <a:pt x="31" y="144"/>
                  </a:cubicBezTo>
                  <a:cubicBezTo>
                    <a:pt x="23" y="137"/>
                    <a:pt x="16" y="128"/>
                    <a:pt x="10" y="116"/>
                  </a:cubicBezTo>
                  <a:cubicBezTo>
                    <a:pt x="3" y="100"/>
                    <a:pt x="0" y="85"/>
                    <a:pt x="2" y="72"/>
                  </a:cubicBezTo>
                  <a:cubicBezTo>
                    <a:pt x="4" y="58"/>
                    <a:pt x="10" y="47"/>
                    <a:pt x="20" y="38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37" y="63"/>
                    <a:pt x="33" y="70"/>
                    <a:pt x="32" y="78"/>
                  </a:cubicBezTo>
                  <a:cubicBezTo>
                    <a:pt x="31" y="86"/>
                    <a:pt x="32" y="95"/>
                    <a:pt x="37" y="104"/>
                  </a:cubicBezTo>
                  <a:cubicBezTo>
                    <a:pt x="41" y="114"/>
                    <a:pt x="46" y="120"/>
                    <a:pt x="52" y="123"/>
                  </a:cubicBezTo>
                  <a:cubicBezTo>
                    <a:pt x="58" y="126"/>
                    <a:pt x="65" y="126"/>
                    <a:pt x="72" y="123"/>
                  </a:cubicBezTo>
                  <a:cubicBezTo>
                    <a:pt x="79" y="120"/>
                    <a:pt x="83" y="115"/>
                    <a:pt x="85" y="108"/>
                  </a:cubicBezTo>
                  <a:cubicBezTo>
                    <a:pt x="86" y="101"/>
                    <a:pt x="86" y="90"/>
                    <a:pt x="82" y="76"/>
                  </a:cubicBezTo>
                  <a:cubicBezTo>
                    <a:pt x="77" y="58"/>
                    <a:pt x="77" y="43"/>
                    <a:pt x="81" y="32"/>
                  </a:cubicBezTo>
                  <a:cubicBezTo>
                    <a:pt x="85" y="20"/>
                    <a:pt x="94" y="12"/>
                    <a:pt x="10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7" name="稻壳康帅17-27">
              <a:extLst>
                <a:ext uri="{FF2B5EF4-FFF2-40B4-BE49-F238E27FC236}">
                  <a16:creationId xmlns:a16="http://schemas.microsoft.com/office/drawing/2014/main" id="{668F509F-2BD4-C25E-53AD-92A246A09C61}"/>
                </a:ext>
              </a:extLst>
            </p:cNvPr>
            <p:cNvSpPr/>
            <p:nvPr/>
          </p:nvSpPr>
          <p:spPr bwMode="auto">
            <a:xfrm>
              <a:off x="3767" y="1295"/>
              <a:ext cx="246" cy="111"/>
            </a:xfrm>
            <a:custGeom>
              <a:avLst/>
              <a:gdLst>
                <a:gd name="T0" fmla="*/ 246 w 246"/>
                <a:gd name="T1" fmla="*/ 44 h 111"/>
                <a:gd name="T2" fmla="*/ 12 w 246"/>
                <a:gd name="T3" fmla="*/ 111 h 111"/>
                <a:gd name="T4" fmla="*/ 0 w 246"/>
                <a:gd name="T5" fmla="*/ 67 h 111"/>
                <a:gd name="T6" fmla="*/ 233 w 246"/>
                <a:gd name="T7" fmla="*/ 0 h 111"/>
                <a:gd name="T8" fmla="*/ 246 w 246"/>
                <a:gd name="T9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1">
                  <a:moveTo>
                    <a:pt x="246" y="44"/>
                  </a:moveTo>
                  <a:lnTo>
                    <a:pt x="12" y="111"/>
                  </a:lnTo>
                  <a:lnTo>
                    <a:pt x="0" y="67"/>
                  </a:lnTo>
                  <a:lnTo>
                    <a:pt x="233" y="0"/>
                  </a:lnTo>
                  <a:lnTo>
                    <a:pt x="2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8" name="稻壳康帅17-28">
              <a:extLst>
                <a:ext uri="{FF2B5EF4-FFF2-40B4-BE49-F238E27FC236}">
                  <a16:creationId xmlns:a16="http://schemas.microsoft.com/office/drawing/2014/main" id="{D7EF1F2C-01D9-BF82-8328-7E1D96ECEAAC}"/>
                </a:ext>
              </a:extLst>
            </p:cNvPr>
            <p:cNvSpPr/>
            <p:nvPr/>
          </p:nvSpPr>
          <p:spPr bwMode="auto">
            <a:xfrm>
              <a:off x="3798" y="1398"/>
              <a:ext cx="255" cy="179"/>
            </a:xfrm>
            <a:custGeom>
              <a:avLst/>
              <a:gdLst>
                <a:gd name="T0" fmla="*/ 217 w 255"/>
                <a:gd name="T1" fmla="*/ 179 h 179"/>
                <a:gd name="T2" fmla="*/ 209 w 255"/>
                <a:gd name="T3" fmla="*/ 115 h 179"/>
                <a:gd name="T4" fmla="*/ 6 w 255"/>
                <a:gd name="T5" fmla="*/ 142 h 179"/>
                <a:gd name="T6" fmla="*/ 0 w 255"/>
                <a:gd name="T7" fmla="*/ 96 h 179"/>
                <a:gd name="T8" fmla="*/ 202 w 255"/>
                <a:gd name="T9" fmla="*/ 69 h 179"/>
                <a:gd name="T10" fmla="*/ 194 w 255"/>
                <a:gd name="T11" fmla="*/ 6 h 179"/>
                <a:gd name="T12" fmla="*/ 232 w 255"/>
                <a:gd name="T13" fmla="*/ 0 h 179"/>
                <a:gd name="T14" fmla="*/ 255 w 255"/>
                <a:gd name="T15" fmla="*/ 173 h 179"/>
                <a:gd name="T16" fmla="*/ 217 w 255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179">
                  <a:moveTo>
                    <a:pt x="217" y="179"/>
                  </a:moveTo>
                  <a:lnTo>
                    <a:pt x="209" y="115"/>
                  </a:lnTo>
                  <a:lnTo>
                    <a:pt x="6" y="142"/>
                  </a:lnTo>
                  <a:lnTo>
                    <a:pt x="0" y="96"/>
                  </a:lnTo>
                  <a:lnTo>
                    <a:pt x="202" y="69"/>
                  </a:lnTo>
                  <a:lnTo>
                    <a:pt x="194" y="6"/>
                  </a:lnTo>
                  <a:lnTo>
                    <a:pt x="232" y="0"/>
                  </a:lnTo>
                  <a:lnTo>
                    <a:pt x="255" y="173"/>
                  </a:lnTo>
                  <a:lnTo>
                    <a:pt x="21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9" name="稻壳康帅17-29">
              <a:extLst>
                <a:ext uri="{FF2B5EF4-FFF2-40B4-BE49-F238E27FC236}">
                  <a16:creationId xmlns:a16="http://schemas.microsoft.com/office/drawing/2014/main" id="{7F9D194D-A96D-C825-6AE4-A07B4DC72B65}"/>
                </a:ext>
              </a:extLst>
            </p:cNvPr>
            <p:cNvSpPr/>
            <p:nvPr/>
          </p:nvSpPr>
          <p:spPr bwMode="auto">
            <a:xfrm>
              <a:off x="3804" y="1623"/>
              <a:ext cx="253" cy="211"/>
            </a:xfrm>
            <a:custGeom>
              <a:avLst/>
              <a:gdLst>
                <a:gd name="T0" fmla="*/ 96 w 253"/>
                <a:gd name="T1" fmla="*/ 117 h 211"/>
                <a:gd name="T2" fmla="*/ 0 w 253"/>
                <a:gd name="T3" fmla="*/ 109 h 211"/>
                <a:gd name="T4" fmla="*/ 4 w 253"/>
                <a:gd name="T5" fmla="*/ 63 h 211"/>
                <a:gd name="T6" fmla="*/ 100 w 253"/>
                <a:gd name="T7" fmla="*/ 71 h 211"/>
                <a:gd name="T8" fmla="*/ 253 w 253"/>
                <a:gd name="T9" fmla="*/ 0 h 211"/>
                <a:gd name="T10" fmla="*/ 249 w 253"/>
                <a:gd name="T11" fmla="*/ 51 h 211"/>
                <a:gd name="T12" fmla="*/ 134 w 253"/>
                <a:gd name="T13" fmla="*/ 97 h 211"/>
                <a:gd name="T14" fmla="*/ 241 w 253"/>
                <a:gd name="T15" fmla="*/ 161 h 211"/>
                <a:gd name="T16" fmla="*/ 237 w 253"/>
                <a:gd name="T17" fmla="*/ 211 h 211"/>
                <a:gd name="T18" fmla="*/ 96 w 253"/>
                <a:gd name="T19" fmla="*/ 11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211">
                  <a:moveTo>
                    <a:pt x="96" y="117"/>
                  </a:moveTo>
                  <a:lnTo>
                    <a:pt x="0" y="109"/>
                  </a:lnTo>
                  <a:lnTo>
                    <a:pt x="4" y="63"/>
                  </a:lnTo>
                  <a:lnTo>
                    <a:pt x="100" y="71"/>
                  </a:lnTo>
                  <a:lnTo>
                    <a:pt x="253" y="0"/>
                  </a:lnTo>
                  <a:lnTo>
                    <a:pt x="249" y="51"/>
                  </a:lnTo>
                  <a:lnTo>
                    <a:pt x="134" y="97"/>
                  </a:lnTo>
                  <a:lnTo>
                    <a:pt x="241" y="161"/>
                  </a:lnTo>
                  <a:lnTo>
                    <a:pt x="237" y="211"/>
                  </a:lnTo>
                  <a:lnTo>
                    <a:pt x="96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30" name="稻壳康帅17-30">
              <a:extLst>
                <a:ext uri="{FF2B5EF4-FFF2-40B4-BE49-F238E27FC236}">
                  <a16:creationId xmlns:a16="http://schemas.microsoft.com/office/drawing/2014/main" id="{5DEE496D-2FA5-69F8-96F2-D93F42E1AF84}"/>
                </a:ext>
              </a:extLst>
            </p:cNvPr>
            <p:cNvSpPr/>
            <p:nvPr/>
          </p:nvSpPr>
          <p:spPr bwMode="auto">
            <a:xfrm>
              <a:off x="2609" y="2605"/>
              <a:ext cx="73" cy="191"/>
            </a:xfrm>
            <a:custGeom>
              <a:avLst/>
              <a:gdLst>
                <a:gd name="T0" fmla="*/ 73 w 73"/>
                <a:gd name="T1" fmla="*/ 191 h 191"/>
                <a:gd name="T2" fmla="*/ 39 w 73"/>
                <a:gd name="T3" fmla="*/ 191 h 191"/>
                <a:gd name="T4" fmla="*/ 39 w 73"/>
                <a:gd name="T5" fmla="*/ 40 h 191"/>
                <a:gd name="T6" fmla="*/ 0 w 73"/>
                <a:gd name="T7" fmla="*/ 63 h 191"/>
                <a:gd name="T8" fmla="*/ 0 w 73"/>
                <a:gd name="T9" fmla="*/ 27 h 191"/>
                <a:gd name="T10" fmla="*/ 48 w 73"/>
                <a:gd name="T11" fmla="*/ 0 h 191"/>
                <a:gd name="T12" fmla="*/ 73 w 73"/>
                <a:gd name="T13" fmla="*/ 0 h 191"/>
                <a:gd name="T14" fmla="*/ 73 w 73"/>
                <a:gd name="T1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91">
                  <a:moveTo>
                    <a:pt x="73" y="191"/>
                  </a:moveTo>
                  <a:lnTo>
                    <a:pt x="39" y="191"/>
                  </a:lnTo>
                  <a:lnTo>
                    <a:pt x="39" y="40"/>
                  </a:lnTo>
                  <a:lnTo>
                    <a:pt x="0" y="63"/>
                  </a:lnTo>
                  <a:lnTo>
                    <a:pt x="0" y="27"/>
                  </a:lnTo>
                  <a:lnTo>
                    <a:pt x="48" y="0"/>
                  </a:lnTo>
                  <a:lnTo>
                    <a:pt x="73" y="0"/>
                  </a:lnTo>
                  <a:lnTo>
                    <a:pt x="73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31" name="稻壳康帅17-31">
              <a:extLst>
                <a:ext uri="{FF2B5EF4-FFF2-40B4-BE49-F238E27FC236}">
                  <a16:creationId xmlns:a16="http://schemas.microsoft.com/office/drawing/2014/main" id="{8A1246E3-64C5-1BB5-22AB-5638A8442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4" y="2601"/>
              <a:ext cx="130" cy="195"/>
            </a:xfrm>
            <a:custGeom>
              <a:avLst/>
              <a:gdLst>
                <a:gd name="T0" fmla="*/ 96 w 96"/>
                <a:gd name="T1" fmla="*/ 48 h 144"/>
                <a:gd name="T2" fmla="*/ 91 w 96"/>
                <a:gd name="T3" fmla="*/ 77 h 144"/>
                <a:gd name="T4" fmla="*/ 75 w 96"/>
                <a:gd name="T5" fmla="*/ 107 h 144"/>
                <a:gd name="T6" fmla="*/ 50 w 96"/>
                <a:gd name="T7" fmla="*/ 144 h 144"/>
                <a:gd name="T8" fmla="*/ 22 w 96"/>
                <a:gd name="T9" fmla="*/ 144 h 144"/>
                <a:gd name="T10" fmla="*/ 52 w 96"/>
                <a:gd name="T11" fmla="*/ 102 h 144"/>
                <a:gd name="T12" fmla="*/ 62 w 96"/>
                <a:gd name="T13" fmla="*/ 86 h 144"/>
                <a:gd name="T14" fmla="*/ 43 w 96"/>
                <a:gd name="T15" fmla="*/ 91 h 144"/>
                <a:gd name="T16" fmla="*/ 21 w 96"/>
                <a:gd name="T17" fmla="*/ 85 h 144"/>
                <a:gd name="T18" fmla="*/ 6 w 96"/>
                <a:gd name="T19" fmla="*/ 69 h 144"/>
                <a:gd name="T20" fmla="*/ 0 w 96"/>
                <a:gd name="T21" fmla="*/ 46 h 144"/>
                <a:gd name="T22" fmla="*/ 6 w 96"/>
                <a:gd name="T23" fmla="*/ 22 h 144"/>
                <a:gd name="T24" fmla="*/ 23 w 96"/>
                <a:gd name="T25" fmla="*/ 6 h 144"/>
                <a:gd name="T26" fmla="*/ 48 w 96"/>
                <a:gd name="T27" fmla="*/ 0 h 144"/>
                <a:gd name="T28" fmla="*/ 73 w 96"/>
                <a:gd name="T29" fmla="*/ 6 h 144"/>
                <a:gd name="T30" fmla="*/ 90 w 96"/>
                <a:gd name="T31" fmla="*/ 23 h 144"/>
                <a:gd name="T32" fmla="*/ 96 w 96"/>
                <a:gd name="T33" fmla="*/ 48 h 144"/>
                <a:gd name="T34" fmla="*/ 48 w 96"/>
                <a:gd name="T35" fmla="*/ 70 h 144"/>
                <a:gd name="T36" fmla="*/ 65 w 96"/>
                <a:gd name="T37" fmla="*/ 64 h 144"/>
                <a:gd name="T38" fmla="*/ 72 w 96"/>
                <a:gd name="T39" fmla="*/ 48 h 144"/>
                <a:gd name="T40" fmla="*/ 72 w 96"/>
                <a:gd name="T41" fmla="*/ 46 h 144"/>
                <a:gd name="T42" fmla="*/ 65 w 96"/>
                <a:gd name="T43" fmla="*/ 28 h 144"/>
                <a:gd name="T44" fmla="*/ 48 w 96"/>
                <a:gd name="T45" fmla="*/ 21 h 144"/>
                <a:gd name="T46" fmla="*/ 31 w 96"/>
                <a:gd name="T47" fmla="*/ 28 h 144"/>
                <a:gd name="T48" fmla="*/ 25 w 96"/>
                <a:gd name="T49" fmla="*/ 46 h 144"/>
                <a:gd name="T50" fmla="*/ 31 w 96"/>
                <a:gd name="T51" fmla="*/ 63 h 144"/>
                <a:gd name="T52" fmla="*/ 48 w 96"/>
                <a:gd name="T53" fmla="*/ 7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144">
                  <a:moveTo>
                    <a:pt x="96" y="48"/>
                  </a:moveTo>
                  <a:cubicBezTo>
                    <a:pt x="96" y="58"/>
                    <a:pt x="95" y="67"/>
                    <a:pt x="91" y="77"/>
                  </a:cubicBezTo>
                  <a:cubicBezTo>
                    <a:pt x="88" y="86"/>
                    <a:pt x="82" y="96"/>
                    <a:pt x="75" y="107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7" y="96"/>
                    <a:pt x="60" y="90"/>
                    <a:pt x="62" y="86"/>
                  </a:cubicBezTo>
                  <a:cubicBezTo>
                    <a:pt x="57" y="89"/>
                    <a:pt x="50" y="91"/>
                    <a:pt x="43" y="91"/>
                  </a:cubicBezTo>
                  <a:cubicBezTo>
                    <a:pt x="35" y="91"/>
                    <a:pt x="27" y="89"/>
                    <a:pt x="21" y="85"/>
                  </a:cubicBezTo>
                  <a:cubicBezTo>
                    <a:pt x="14" y="81"/>
                    <a:pt x="9" y="76"/>
                    <a:pt x="6" y="69"/>
                  </a:cubicBezTo>
                  <a:cubicBezTo>
                    <a:pt x="2" y="62"/>
                    <a:pt x="0" y="54"/>
                    <a:pt x="0" y="46"/>
                  </a:cubicBezTo>
                  <a:cubicBezTo>
                    <a:pt x="0" y="37"/>
                    <a:pt x="2" y="29"/>
                    <a:pt x="6" y="22"/>
                  </a:cubicBezTo>
                  <a:cubicBezTo>
                    <a:pt x="10" y="15"/>
                    <a:pt x="16" y="10"/>
                    <a:pt x="23" y="6"/>
                  </a:cubicBezTo>
                  <a:cubicBezTo>
                    <a:pt x="31" y="2"/>
                    <a:pt x="39" y="0"/>
                    <a:pt x="48" y="0"/>
                  </a:cubicBezTo>
                  <a:cubicBezTo>
                    <a:pt x="58" y="0"/>
                    <a:pt x="66" y="2"/>
                    <a:pt x="73" y="6"/>
                  </a:cubicBezTo>
                  <a:cubicBezTo>
                    <a:pt x="81" y="10"/>
                    <a:pt x="86" y="16"/>
                    <a:pt x="90" y="23"/>
                  </a:cubicBezTo>
                  <a:cubicBezTo>
                    <a:pt x="94" y="30"/>
                    <a:pt x="96" y="39"/>
                    <a:pt x="96" y="48"/>
                  </a:cubicBezTo>
                  <a:close/>
                  <a:moveTo>
                    <a:pt x="48" y="70"/>
                  </a:moveTo>
                  <a:cubicBezTo>
                    <a:pt x="55" y="70"/>
                    <a:pt x="61" y="68"/>
                    <a:pt x="65" y="64"/>
                  </a:cubicBezTo>
                  <a:cubicBezTo>
                    <a:pt x="69" y="60"/>
                    <a:pt x="71" y="55"/>
                    <a:pt x="72" y="48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38"/>
                    <a:pt x="70" y="32"/>
                    <a:pt x="65" y="28"/>
                  </a:cubicBezTo>
                  <a:cubicBezTo>
                    <a:pt x="61" y="23"/>
                    <a:pt x="55" y="21"/>
                    <a:pt x="48" y="21"/>
                  </a:cubicBezTo>
                  <a:cubicBezTo>
                    <a:pt x="41" y="21"/>
                    <a:pt x="36" y="23"/>
                    <a:pt x="31" y="28"/>
                  </a:cubicBezTo>
                  <a:cubicBezTo>
                    <a:pt x="27" y="32"/>
                    <a:pt x="25" y="38"/>
                    <a:pt x="25" y="46"/>
                  </a:cubicBezTo>
                  <a:cubicBezTo>
                    <a:pt x="25" y="53"/>
                    <a:pt x="27" y="59"/>
                    <a:pt x="31" y="63"/>
                  </a:cubicBezTo>
                  <a:cubicBezTo>
                    <a:pt x="35" y="68"/>
                    <a:pt x="41" y="70"/>
                    <a:pt x="4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32" name="稻壳康帅17-32">
              <a:extLst>
                <a:ext uri="{FF2B5EF4-FFF2-40B4-BE49-F238E27FC236}">
                  <a16:creationId xmlns:a16="http://schemas.microsoft.com/office/drawing/2014/main" id="{E53DAFB8-FE87-ABDD-C8F2-0A5DF2C1E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8" y="2601"/>
              <a:ext cx="134" cy="198"/>
            </a:xfrm>
            <a:custGeom>
              <a:avLst/>
              <a:gdLst>
                <a:gd name="T0" fmla="*/ 99 w 99"/>
                <a:gd name="T1" fmla="*/ 102 h 146"/>
                <a:gd name="T2" fmla="*/ 93 w 99"/>
                <a:gd name="T3" fmla="*/ 125 h 146"/>
                <a:gd name="T4" fmla="*/ 76 w 99"/>
                <a:gd name="T5" fmla="*/ 140 h 146"/>
                <a:gd name="T6" fmla="*/ 50 w 99"/>
                <a:gd name="T7" fmla="*/ 146 h 146"/>
                <a:gd name="T8" fmla="*/ 24 w 99"/>
                <a:gd name="T9" fmla="*/ 140 h 146"/>
                <a:gd name="T10" fmla="*/ 6 w 99"/>
                <a:gd name="T11" fmla="*/ 125 h 146"/>
                <a:gd name="T12" fmla="*/ 0 w 99"/>
                <a:gd name="T13" fmla="*/ 102 h 146"/>
                <a:gd name="T14" fmla="*/ 6 w 99"/>
                <a:gd name="T15" fmla="*/ 81 h 146"/>
                <a:gd name="T16" fmla="*/ 22 w 99"/>
                <a:gd name="T17" fmla="*/ 67 h 146"/>
                <a:gd name="T18" fmla="*/ 10 w 99"/>
                <a:gd name="T19" fmla="*/ 55 h 146"/>
                <a:gd name="T20" fmla="*/ 6 w 99"/>
                <a:gd name="T21" fmla="*/ 39 h 146"/>
                <a:gd name="T22" fmla="*/ 11 w 99"/>
                <a:gd name="T23" fmla="*/ 19 h 146"/>
                <a:gd name="T24" fmla="*/ 26 w 99"/>
                <a:gd name="T25" fmla="*/ 5 h 146"/>
                <a:gd name="T26" fmla="*/ 50 w 99"/>
                <a:gd name="T27" fmla="*/ 0 h 146"/>
                <a:gd name="T28" fmla="*/ 73 w 99"/>
                <a:gd name="T29" fmla="*/ 5 h 146"/>
                <a:gd name="T30" fmla="*/ 88 w 99"/>
                <a:gd name="T31" fmla="*/ 19 h 146"/>
                <a:gd name="T32" fmla="*/ 93 w 99"/>
                <a:gd name="T33" fmla="*/ 39 h 146"/>
                <a:gd name="T34" fmla="*/ 89 w 99"/>
                <a:gd name="T35" fmla="*/ 55 h 146"/>
                <a:gd name="T36" fmla="*/ 77 w 99"/>
                <a:gd name="T37" fmla="*/ 67 h 146"/>
                <a:gd name="T38" fmla="*/ 93 w 99"/>
                <a:gd name="T39" fmla="*/ 81 h 146"/>
                <a:gd name="T40" fmla="*/ 99 w 99"/>
                <a:gd name="T41" fmla="*/ 102 h 146"/>
                <a:gd name="T42" fmla="*/ 75 w 99"/>
                <a:gd name="T43" fmla="*/ 101 h 146"/>
                <a:gd name="T44" fmla="*/ 68 w 99"/>
                <a:gd name="T45" fmla="*/ 83 h 146"/>
                <a:gd name="T46" fmla="*/ 50 w 99"/>
                <a:gd name="T47" fmla="*/ 76 h 146"/>
                <a:gd name="T48" fmla="*/ 31 w 99"/>
                <a:gd name="T49" fmla="*/ 83 h 146"/>
                <a:gd name="T50" fmla="*/ 24 w 99"/>
                <a:gd name="T51" fmla="*/ 101 h 146"/>
                <a:gd name="T52" fmla="*/ 31 w 99"/>
                <a:gd name="T53" fmla="*/ 119 h 146"/>
                <a:gd name="T54" fmla="*/ 50 w 99"/>
                <a:gd name="T55" fmla="*/ 126 h 146"/>
                <a:gd name="T56" fmla="*/ 68 w 99"/>
                <a:gd name="T57" fmla="*/ 119 h 146"/>
                <a:gd name="T58" fmla="*/ 75 w 99"/>
                <a:gd name="T59" fmla="*/ 101 h 146"/>
                <a:gd name="T60" fmla="*/ 29 w 99"/>
                <a:gd name="T61" fmla="*/ 39 h 146"/>
                <a:gd name="T62" fmla="*/ 35 w 99"/>
                <a:gd name="T63" fmla="*/ 53 h 146"/>
                <a:gd name="T64" fmla="*/ 50 w 99"/>
                <a:gd name="T65" fmla="*/ 58 h 146"/>
                <a:gd name="T66" fmla="*/ 65 w 99"/>
                <a:gd name="T67" fmla="*/ 53 h 146"/>
                <a:gd name="T68" fmla="*/ 70 w 99"/>
                <a:gd name="T69" fmla="*/ 39 h 146"/>
                <a:gd name="T70" fmla="*/ 65 w 99"/>
                <a:gd name="T71" fmla="*/ 24 h 146"/>
                <a:gd name="T72" fmla="*/ 50 w 99"/>
                <a:gd name="T73" fmla="*/ 19 h 146"/>
                <a:gd name="T74" fmla="*/ 35 w 99"/>
                <a:gd name="T75" fmla="*/ 24 h 146"/>
                <a:gd name="T76" fmla="*/ 29 w 99"/>
                <a:gd name="T77" fmla="*/ 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46">
                  <a:moveTo>
                    <a:pt x="99" y="102"/>
                  </a:moveTo>
                  <a:cubicBezTo>
                    <a:pt x="99" y="110"/>
                    <a:pt x="97" y="118"/>
                    <a:pt x="93" y="125"/>
                  </a:cubicBezTo>
                  <a:cubicBezTo>
                    <a:pt x="89" y="132"/>
                    <a:pt x="83" y="137"/>
                    <a:pt x="76" y="140"/>
                  </a:cubicBezTo>
                  <a:cubicBezTo>
                    <a:pt x="68" y="144"/>
                    <a:pt x="59" y="146"/>
                    <a:pt x="50" y="146"/>
                  </a:cubicBezTo>
                  <a:cubicBezTo>
                    <a:pt x="40" y="146"/>
                    <a:pt x="31" y="144"/>
                    <a:pt x="24" y="140"/>
                  </a:cubicBezTo>
                  <a:cubicBezTo>
                    <a:pt x="16" y="137"/>
                    <a:pt x="10" y="132"/>
                    <a:pt x="6" y="125"/>
                  </a:cubicBezTo>
                  <a:cubicBezTo>
                    <a:pt x="2" y="118"/>
                    <a:pt x="0" y="110"/>
                    <a:pt x="0" y="102"/>
                  </a:cubicBezTo>
                  <a:cubicBezTo>
                    <a:pt x="0" y="94"/>
                    <a:pt x="2" y="87"/>
                    <a:pt x="6" y="81"/>
                  </a:cubicBezTo>
                  <a:cubicBezTo>
                    <a:pt x="10" y="75"/>
                    <a:pt x="15" y="70"/>
                    <a:pt x="22" y="67"/>
                  </a:cubicBezTo>
                  <a:cubicBezTo>
                    <a:pt x="17" y="64"/>
                    <a:pt x="13" y="60"/>
                    <a:pt x="10" y="55"/>
                  </a:cubicBezTo>
                  <a:cubicBezTo>
                    <a:pt x="7" y="50"/>
                    <a:pt x="6" y="45"/>
                    <a:pt x="6" y="39"/>
                  </a:cubicBezTo>
                  <a:cubicBezTo>
                    <a:pt x="6" y="32"/>
                    <a:pt x="8" y="25"/>
                    <a:pt x="11" y="19"/>
                  </a:cubicBezTo>
                  <a:cubicBezTo>
                    <a:pt x="15" y="13"/>
                    <a:pt x="20" y="9"/>
                    <a:pt x="26" y="5"/>
                  </a:cubicBezTo>
                  <a:cubicBezTo>
                    <a:pt x="33" y="2"/>
                    <a:pt x="41" y="0"/>
                    <a:pt x="50" y="0"/>
                  </a:cubicBezTo>
                  <a:cubicBezTo>
                    <a:pt x="58" y="0"/>
                    <a:pt x="66" y="2"/>
                    <a:pt x="73" y="5"/>
                  </a:cubicBezTo>
                  <a:cubicBezTo>
                    <a:pt x="79" y="9"/>
                    <a:pt x="84" y="13"/>
                    <a:pt x="88" y="19"/>
                  </a:cubicBezTo>
                  <a:cubicBezTo>
                    <a:pt x="91" y="25"/>
                    <a:pt x="93" y="32"/>
                    <a:pt x="93" y="39"/>
                  </a:cubicBezTo>
                  <a:cubicBezTo>
                    <a:pt x="93" y="45"/>
                    <a:pt x="92" y="50"/>
                    <a:pt x="89" y="55"/>
                  </a:cubicBezTo>
                  <a:cubicBezTo>
                    <a:pt x="86" y="60"/>
                    <a:pt x="82" y="64"/>
                    <a:pt x="77" y="67"/>
                  </a:cubicBezTo>
                  <a:cubicBezTo>
                    <a:pt x="84" y="70"/>
                    <a:pt x="89" y="75"/>
                    <a:pt x="93" y="81"/>
                  </a:cubicBezTo>
                  <a:cubicBezTo>
                    <a:pt x="97" y="87"/>
                    <a:pt x="99" y="94"/>
                    <a:pt x="99" y="102"/>
                  </a:cubicBezTo>
                  <a:close/>
                  <a:moveTo>
                    <a:pt x="75" y="101"/>
                  </a:moveTo>
                  <a:cubicBezTo>
                    <a:pt x="75" y="94"/>
                    <a:pt x="73" y="88"/>
                    <a:pt x="68" y="83"/>
                  </a:cubicBezTo>
                  <a:cubicBezTo>
                    <a:pt x="64" y="79"/>
                    <a:pt x="58" y="76"/>
                    <a:pt x="50" y="76"/>
                  </a:cubicBezTo>
                  <a:cubicBezTo>
                    <a:pt x="42" y="76"/>
                    <a:pt x="35" y="79"/>
                    <a:pt x="31" y="83"/>
                  </a:cubicBezTo>
                  <a:cubicBezTo>
                    <a:pt x="26" y="88"/>
                    <a:pt x="24" y="94"/>
                    <a:pt x="24" y="101"/>
                  </a:cubicBezTo>
                  <a:cubicBezTo>
                    <a:pt x="24" y="109"/>
                    <a:pt x="26" y="115"/>
                    <a:pt x="31" y="119"/>
                  </a:cubicBezTo>
                  <a:cubicBezTo>
                    <a:pt x="35" y="124"/>
                    <a:pt x="42" y="126"/>
                    <a:pt x="50" y="126"/>
                  </a:cubicBezTo>
                  <a:cubicBezTo>
                    <a:pt x="58" y="126"/>
                    <a:pt x="64" y="124"/>
                    <a:pt x="68" y="119"/>
                  </a:cubicBezTo>
                  <a:cubicBezTo>
                    <a:pt x="73" y="115"/>
                    <a:pt x="75" y="109"/>
                    <a:pt x="75" y="101"/>
                  </a:cubicBezTo>
                  <a:close/>
                  <a:moveTo>
                    <a:pt x="29" y="39"/>
                  </a:moveTo>
                  <a:cubicBezTo>
                    <a:pt x="29" y="44"/>
                    <a:pt x="31" y="49"/>
                    <a:pt x="35" y="53"/>
                  </a:cubicBezTo>
                  <a:cubicBezTo>
                    <a:pt x="38" y="56"/>
                    <a:pt x="43" y="58"/>
                    <a:pt x="50" y="58"/>
                  </a:cubicBezTo>
                  <a:cubicBezTo>
                    <a:pt x="56" y="58"/>
                    <a:pt x="61" y="56"/>
                    <a:pt x="65" y="53"/>
                  </a:cubicBezTo>
                  <a:cubicBezTo>
                    <a:pt x="68" y="49"/>
                    <a:pt x="70" y="44"/>
                    <a:pt x="70" y="39"/>
                  </a:cubicBezTo>
                  <a:cubicBezTo>
                    <a:pt x="70" y="33"/>
                    <a:pt x="68" y="28"/>
                    <a:pt x="65" y="24"/>
                  </a:cubicBezTo>
                  <a:cubicBezTo>
                    <a:pt x="61" y="21"/>
                    <a:pt x="56" y="19"/>
                    <a:pt x="50" y="19"/>
                  </a:cubicBezTo>
                  <a:cubicBezTo>
                    <a:pt x="43" y="19"/>
                    <a:pt x="38" y="21"/>
                    <a:pt x="35" y="24"/>
                  </a:cubicBezTo>
                  <a:cubicBezTo>
                    <a:pt x="31" y="28"/>
                    <a:pt x="29" y="33"/>
                    <a:pt x="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33" name="稻壳康帅17-33">
              <a:extLst>
                <a:ext uri="{FF2B5EF4-FFF2-40B4-BE49-F238E27FC236}">
                  <a16:creationId xmlns:a16="http://schemas.microsoft.com/office/drawing/2014/main" id="{060E0F48-1FBD-71FC-085F-4E215E0AB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4" y="2601"/>
              <a:ext cx="134" cy="198"/>
            </a:xfrm>
            <a:custGeom>
              <a:avLst/>
              <a:gdLst>
                <a:gd name="T0" fmla="*/ 99 w 99"/>
                <a:gd name="T1" fmla="*/ 102 h 146"/>
                <a:gd name="T2" fmla="*/ 93 w 99"/>
                <a:gd name="T3" fmla="*/ 125 h 146"/>
                <a:gd name="T4" fmla="*/ 76 w 99"/>
                <a:gd name="T5" fmla="*/ 140 h 146"/>
                <a:gd name="T6" fmla="*/ 50 w 99"/>
                <a:gd name="T7" fmla="*/ 146 h 146"/>
                <a:gd name="T8" fmla="*/ 24 w 99"/>
                <a:gd name="T9" fmla="*/ 140 h 146"/>
                <a:gd name="T10" fmla="*/ 6 w 99"/>
                <a:gd name="T11" fmla="*/ 125 h 146"/>
                <a:gd name="T12" fmla="*/ 0 w 99"/>
                <a:gd name="T13" fmla="*/ 102 h 146"/>
                <a:gd name="T14" fmla="*/ 6 w 99"/>
                <a:gd name="T15" fmla="*/ 81 h 146"/>
                <a:gd name="T16" fmla="*/ 22 w 99"/>
                <a:gd name="T17" fmla="*/ 67 h 146"/>
                <a:gd name="T18" fmla="*/ 10 w 99"/>
                <a:gd name="T19" fmla="*/ 55 h 146"/>
                <a:gd name="T20" fmla="*/ 6 w 99"/>
                <a:gd name="T21" fmla="*/ 39 h 146"/>
                <a:gd name="T22" fmla="*/ 12 w 99"/>
                <a:gd name="T23" fmla="*/ 19 h 146"/>
                <a:gd name="T24" fmla="*/ 27 w 99"/>
                <a:gd name="T25" fmla="*/ 5 h 146"/>
                <a:gd name="T26" fmla="*/ 50 w 99"/>
                <a:gd name="T27" fmla="*/ 0 h 146"/>
                <a:gd name="T28" fmla="*/ 73 w 99"/>
                <a:gd name="T29" fmla="*/ 5 h 146"/>
                <a:gd name="T30" fmla="*/ 88 w 99"/>
                <a:gd name="T31" fmla="*/ 19 h 146"/>
                <a:gd name="T32" fmla="*/ 93 w 99"/>
                <a:gd name="T33" fmla="*/ 39 h 146"/>
                <a:gd name="T34" fmla="*/ 89 w 99"/>
                <a:gd name="T35" fmla="*/ 55 h 146"/>
                <a:gd name="T36" fmla="*/ 78 w 99"/>
                <a:gd name="T37" fmla="*/ 67 h 146"/>
                <a:gd name="T38" fmla="*/ 94 w 99"/>
                <a:gd name="T39" fmla="*/ 81 h 146"/>
                <a:gd name="T40" fmla="*/ 99 w 99"/>
                <a:gd name="T41" fmla="*/ 102 h 146"/>
                <a:gd name="T42" fmla="*/ 76 w 99"/>
                <a:gd name="T43" fmla="*/ 101 h 146"/>
                <a:gd name="T44" fmla="*/ 69 w 99"/>
                <a:gd name="T45" fmla="*/ 83 h 146"/>
                <a:gd name="T46" fmla="*/ 50 w 99"/>
                <a:gd name="T47" fmla="*/ 76 h 146"/>
                <a:gd name="T48" fmla="*/ 31 w 99"/>
                <a:gd name="T49" fmla="*/ 83 h 146"/>
                <a:gd name="T50" fmla="*/ 24 w 99"/>
                <a:gd name="T51" fmla="*/ 101 h 146"/>
                <a:gd name="T52" fmla="*/ 31 w 99"/>
                <a:gd name="T53" fmla="*/ 119 h 146"/>
                <a:gd name="T54" fmla="*/ 50 w 99"/>
                <a:gd name="T55" fmla="*/ 126 h 146"/>
                <a:gd name="T56" fmla="*/ 69 w 99"/>
                <a:gd name="T57" fmla="*/ 119 h 146"/>
                <a:gd name="T58" fmla="*/ 76 w 99"/>
                <a:gd name="T59" fmla="*/ 101 h 146"/>
                <a:gd name="T60" fmla="*/ 29 w 99"/>
                <a:gd name="T61" fmla="*/ 39 h 146"/>
                <a:gd name="T62" fmla="*/ 35 w 99"/>
                <a:gd name="T63" fmla="*/ 53 h 146"/>
                <a:gd name="T64" fmla="*/ 50 w 99"/>
                <a:gd name="T65" fmla="*/ 58 h 146"/>
                <a:gd name="T66" fmla="*/ 65 w 99"/>
                <a:gd name="T67" fmla="*/ 53 h 146"/>
                <a:gd name="T68" fmla="*/ 71 w 99"/>
                <a:gd name="T69" fmla="*/ 39 h 146"/>
                <a:gd name="T70" fmla="*/ 65 w 99"/>
                <a:gd name="T71" fmla="*/ 24 h 146"/>
                <a:gd name="T72" fmla="*/ 50 w 99"/>
                <a:gd name="T73" fmla="*/ 19 h 146"/>
                <a:gd name="T74" fmla="*/ 35 w 99"/>
                <a:gd name="T75" fmla="*/ 24 h 146"/>
                <a:gd name="T76" fmla="*/ 29 w 99"/>
                <a:gd name="T77" fmla="*/ 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46">
                  <a:moveTo>
                    <a:pt x="99" y="102"/>
                  </a:moveTo>
                  <a:cubicBezTo>
                    <a:pt x="99" y="110"/>
                    <a:pt x="97" y="118"/>
                    <a:pt x="93" y="125"/>
                  </a:cubicBezTo>
                  <a:cubicBezTo>
                    <a:pt x="89" y="132"/>
                    <a:pt x="83" y="137"/>
                    <a:pt x="76" y="140"/>
                  </a:cubicBezTo>
                  <a:cubicBezTo>
                    <a:pt x="68" y="144"/>
                    <a:pt x="60" y="146"/>
                    <a:pt x="50" y="146"/>
                  </a:cubicBezTo>
                  <a:cubicBezTo>
                    <a:pt x="40" y="146"/>
                    <a:pt x="31" y="144"/>
                    <a:pt x="24" y="140"/>
                  </a:cubicBezTo>
                  <a:cubicBezTo>
                    <a:pt x="16" y="137"/>
                    <a:pt x="11" y="132"/>
                    <a:pt x="6" y="125"/>
                  </a:cubicBezTo>
                  <a:cubicBezTo>
                    <a:pt x="2" y="118"/>
                    <a:pt x="0" y="110"/>
                    <a:pt x="0" y="102"/>
                  </a:cubicBezTo>
                  <a:cubicBezTo>
                    <a:pt x="0" y="94"/>
                    <a:pt x="2" y="87"/>
                    <a:pt x="6" y="81"/>
                  </a:cubicBezTo>
                  <a:cubicBezTo>
                    <a:pt x="10" y="75"/>
                    <a:pt x="15" y="70"/>
                    <a:pt x="22" y="67"/>
                  </a:cubicBezTo>
                  <a:cubicBezTo>
                    <a:pt x="17" y="64"/>
                    <a:pt x="13" y="60"/>
                    <a:pt x="10" y="55"/>
                  </a:cubicBezTo>
                  <a:cubicBezTo>
                    <a:pt x="8" y="50"/>
                    <a:pt x="6" y="45"/>
                    <a:pt x="6" y="39"/>
                  </a:cubicBezTo>
                  <a:cubicBezTo>
                    <a:pt x="6" y="32"/>
                    <a:pt x="8" y="25"/>
                    <a:pt x="12" y="19"/>
                  </a:cubicBezTo>
                  <a:cubicBezTo>
                    <a:pt x="15" y="13"/>
                    <a:pt x="20" y="9"/>
                    <a:pt x="27" y="5"/>
                  </a:cubicBezTo>
                  <a:cubicBezTo>
                    <a:pt x="33" y="2"/>
                    <a:pt x="41" y="0"/>
                    <a:pt x="50" y="0"/>
                  </a:cubicBezTo>
                  <a:cubicBezTo>
                    <a:pt x="59" y="0"/>
                    <a:pt x="66" y="2"/>
                    <a:pt x="73" y="5"/>
                  </a:cubicBezTo>
                  <a:cubicBezTo>
                    <a:pt x="80" y="9"/>
                    <a:pt x="85" y="13"/>
                    <a:pt x="88" y="19"/>
                  </a:cubicBezTo>
                  <a:cubicBezTo>
                    <a:pt x="92" y="25"/>
                    <a:pt x="93" y="32"/>
                    <a:pt x="93" y="39"/>
                  </a:cubicBezTo>
                  <a:cubicBezTo>
                    <a:pt x="93" y="45"/>
                    <a:pt x="92" y="50"/>
                    <a:pt x="89" y="55"/>
                  </a:cubicBezTo>
                  <a:cubicBezTo>
                    <a:pt x="87" y="60"/>
                    <a:pt x="83" y="64"/>
                    <a:pt x="78" y="67"/>
                  </a:cubicBezTo>
                  <a:cubicBezTo>
                    <a:pt x="84" y="70"/>
                    <a:pt x="90" y="75"/>
                    <a:pt x="94" y="81"/>
                  </a:cubicBezTo>
                  <a:cubicBezTo>
                    <a:pt x="98" y="87"/>
                    <a:pt x="99" y="94"/>
                    <a:pt x="99" y="102"/>
                  </a:cubicBezTo>
                  <a:close/>
                  <a:moveTo>
                    <a:pt x="76" y="101"/>
                  </a:moveTo>
                  <a:cubicBezTo>
                    <a:pt x="76" y="94"/>
                    <a:pt x="73" y="88"/>
                    <a:pt x="69" y="83"/>
                  </a:cubicBezTo>
                  <a:cubicBezTo>
                    <a:pt x="64" y="79"/>
                    <a:pt x="58" y="76"/>
                    <a:pt x="50" y="76"/>
                  </a:cubicBezTo>
                  <a:cubicBezTo>
                    <a:pt x="42" y="76"/>
                    <a:pt x="36" y="79"/>
                    <a:pt x="31" y="83"/>
                  </a:cubicBezTo>
                  <a:cubicBezTo>
                    <a:pt x="26" y="88"/>
                    <a:pt x="24" y="94"/>
                    <a:pt x="24" y="101"/>
                  </a:cubicBezTo>
                  <a:cubicBezTo>
                    <a:pt x="24" y="109"/>
                    <a:pt x="26" y="115"/>
                    <a:pt x="31" y="119"/>
                  </a:cubicBezTo>
                  <a:cubicBezTo>
                    <a:pt x="36" y="124"/>
                    <a:pt x="42" y="126"/>
                    <a:pt x="50" y="126"/>
                  </a:cubicBezTo>
                  <a:cubicBezTo>
                    <a:pt x="58" y="126"/>
                    <a:pt x="64" y="124"/>
                    <a:pt x="69" y="119"/>
                  </a:cubicBezTo>
                  <a:cubicBezTo>
                    <a:pt x="73" y="115"/>
                    <a:pt x="76" y="109"/>
                    <a:pt x="76" y="101"/>
                  </a:cubicBezTo>
                  <a:close/>
                  <a:moveTo>
                    <a:pt x="29" y="39"/>
                  </a:moveTo>
                  <a:cubicBezTo>
                    <a:pt x="29" y="44"/>
                    <a:pt x="31" y="49"/>
                    <a:pt x="35" y="53"/>
                  </a:cubicBezTo>
                  <a:cubicBezTo>
                    <a:pt x="39" y="56"/>
                    <a:pt x="44" y="58"/>
                    <a:pt x="50" y="58"/>
                  </a:cubicBezTo>
                  <a:cubicBezTo>
                    <a:pt x="56" y="58"/>
                    <a:pt x="61" y="56"/>
                    <a:pt x="65" y="53"/>
                  </a:cubicBezTo>
                  <a:cubicBezTo>
                    <a:pt x="69" y="49"/>
                    <a:pt x="71" y="44"/>
                    <a:pt x="71" y="39"/>
                  </a:cubicBezTo>
                  <a:cubicBezTo>
                    <a:pt x="71" y="33"/>
                    <a:pt x="69" y="28"/>
                    <a:pt x="65" y="24"/>
                  </a:cubicBezTo>
                  <a:cubicBezTo>
                    <a:pt x="61" y="21"/>
                    <a:pt x="56" y="19"/>
                    <a:pt x="50" y="19"/>
                  </a:cubicBezTo>
                  <a:cubicBezTo>
                    <a:pt x="44" y="19"/>
                    <a:pt x="39" y="21"/>
                    <a:pt x="35" y="24"/>
                  </a:cubicBezTo>
                  <a:cubicBezTo>
                    <a:pt x="31" y="28"/>
                    <a:pt x="29" y="33"/>
                    <a:pt x="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431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稻壳康帅1">
            <a:extLst>
              <a:ext uri="{FF2B5EF4-FFF2-40B4-BE49-F238E27FC236}">
                <a16:creationId xmlns:a16="http://schemas.microsoft.com/office/drawing/2014/main" id="{2945D221-C702-E255-289B-DDAD043193F0}"/>
              </a:ext>
            </a:extLst>
          </p:cNvPr>
          <p:cNvSpPr/>
          <p:nvPr/>
        </p:nvSpPr>
        <p:spPr>
          <a:xfrm>
            <a:off x="-5080" y="276007"/>
            <a:ext cx="12202160" cy="1755993"/>
          </a:xfrm>
          <a:prstGeom prst="rect">
            <a:avLst/>
          </a:prstGeom>
          <a:solidFill>
            <a:srgbClr val="CEC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62" name="稻壳康帅2">
            <a:extLst>
              <a:ext uri="{FF2B5EF4-FFF2-40B4-BE49-F238E27FC236}">
                <a16:creationId xmlns:a16="http://schemas.microsoft.com/office/drawing/2014/main" id="{B1747833-3FFE-E2E0-3591-A9D639927C1E}"/>
              </a:ext>
            </a:extLst>
          </p:cNvPr>
          <p:cNvSpPr/>
          <p:nvPr/>
        </p:nvSpPr>
        <p:spPr>
          <a:xfrm>
            <a:off x="-5080" y="0"/>
            <a:ext cx="12202160" cy="1921924"/>
          </a:xfrm>
          <a:prstGeom prst="rect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8" name="稻壳康帅3">
            <a:extLst>
              <a:ext uri="{FF2B5EF4-FFF2-40B4-BE49-F238E27FC236}">
                <a16:creationId xmlns:a16="http://schemas.microsoft.com/office/drawing/2014/main" id="{B081FFF3-6046-6CCA-039C-C20CC7147BFC}"/>
              </a:ext>
            </a:extLst>
          </p:cNvPr>
          <p:cNvSpPr txBox="1"/>
          <p:nvPr/>
        </p:nvSpPr>
        <p:spPr>
          <a:xfrm>
            <a:off x="983172" y="609604"/>
            <a:ext cx="329628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雅酷黑 85W" panose="020B0904020202020204" charset="-122"/>
                <a:sym typeface="+mn-ea"/>
              </a:rPr>
              <a:t>目录</a:t>
            </a:r>
          </a:p>
        </p:txBody>
      </p:sp>
      <p:grpSp>
        <p:nvGrpSpPr>
          <p:cNvPr id="20" name="稻壳康帅4">
            <a:extLst>
              <a:ext uri="{FF2B5EF4-FFF2-40B4-BE49-F238E27FC236}">
                <a16:creationId xmlns:a16="http://schemas.microsoft.com/office/drawing/2014/main" id="{0B271532-DDE5-6EAB-FFD8-5F3BBF17A483}"/>
              </a:ext>
            </a:extLst>
          </p:cNvPr>
          <p:cNvGrpSpPr/>
          <p:nvPr/>
        </p:nvGrpSpPr>
        <p:grpSpPr>
          <a:xfrm>
            <a:off x="550863" y="484996"/>
            <a:ext cx="342617" cy="475966"/>
            <a:chOff x="849" y="763"/>
            <a:chExt cx="983" cy="1365"/>
          </a:xfrm>
          <a:gradFill>
            <a:gsLst>
              <a:gs pos="0">
                <a:schemeClr val="bg1"/>
              </a:gs>
              <a:gs pos="65000">
                <a:schemeClr val="bg1">
                  <a:alpha val="45000"/>
                </a:schemeClr>
              </a:gs>
              <a:gs pos="100000">
                <a:schemeClr val="bg1">
                  <a:lumMod val="0"/>
                  <a:lumOff val="100000"/>
                  <a:alpha val="67000"/>
                </a:schemeClr>
              </a:gs>
            </a:gsLst>
            <a:lin ang="5400000" scaled="1"/>
          </a:gradFill>
        </p:grpSpPr>
        <p:sp>
          <p:nvSpPr>
            <p:cNvPr id="141" name="稻壳康帅4-1">
              <a:extLst>
                <a:ext uri="{FF2B5EF4-FFF2-40B4-BE49-F238E27FC236}">
                  <a16:creationId xmlns:a16="http://schemas.microsoft.com/office/drawing/2014/main" id="{C78B37F2-E333-2960-F4B3-BCA09F1B688A}"/>
                </a:ext>
              </a:extLst>
            </p:cNvPr>
            <p:cNvSpPr/>
            <p:nvPr/>
          </p:nvSpPr>
          <p:spPr>
            <a:xfrm flipV="1">
              <a:off x="849" y="199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42" name="稻壳康帅4-2">
              <a:extLst>
                <a:ext uri="{FF2B5EF4-FFF2-40B4-BE49-F238E27FC236}">
                  <a16:creationId xmlns:a16="http://schemas.microsoft.com/office/drawing/2014/main" id="{18ADC7E2-172E-7EFE-EBC7-981E61305352}"/>
                </a:ext>
              </a:extLst>
            </p:cNvPr>
            <p:cNvSpPr/>
            <p:nvPr/>
          </p:nvSpPr>
          <p:spPr>
            <a:xfrm flipV="1">
              <a:off x="849" y="168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43" name="稻壳康帅4-3">
              <a:extLst>
                <a:ext uri="{FF2B5EF4-FFF2-40B4-BE49-F238E27FC236}">
                  <a16:creationId xmlns:a16="http://schemas.microsoft.com/office/drawing/2014/main" id="{BEFB5700-EFFB-2CEA-DD29-49A5D1AF0F59}"/>
                </a:ext>
              </a:extLst>
            </p:cNvPr>
            <p:cNvSpPr/>
            <p:nvPr/>
          </p:nvSpPr>
          <p:spPr>
            <a:xfrm flipV="1">
              <a:off x="849" y="137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44" name="稻壳康帅4-4">
              <a:extLst>
                <a:ext uri="{FF2B5EF4-FFF2-40B4-BE49-F238E27FC236}">
                  <a16:creationId xmlns:a16="http://schemas.microsoft.com/office/drawing/2014/main" id="{4C0C8B10-D142-F3E1-3800-033B689C7A19}"/>
                </a:ext>
              </a:extLst>
            </p:cNvPr>
            <p:cNvSpPr/>
            <p:nvPr/>
          </p:nvSpPr>
          <p:spPr>
            <a:xfrm flipV="1">
              <a:off x="849" y="1068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45" name="稻壳康帅4-5">
              <a:extLst>
                <a:ext uri="{FF2B5EF4-FFF2-40B4-BE49-F238E27FC236}">
                  <a16:creationId xmlns:a16="http://schemas.microsoft.com/office/drawing/2014/main" id="{1B0DE9F1-0B9D-6DF8-EB98-A497C9DD57C0}"/>
                </a:ext>
              </a:extLst>
            </p:cNvPr>
            <p:cNvSpPr/>
            <p:nvPr/>
          </p:nvSpPr>
          <p:spPr>
            <a:xfrm flipV="1">
              <a:off x="1133" y="199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46" name="稻壳康帅4-6">
              <a:extLst>
                <a:ext uri="{FF2B5EF4-FFF2-40B4-BE49-F238E27FC236}">
                  <a16:creationId xmlns:a16="http://schemas.microsoft.com/office/drawing/2014/main" id="{A4D2886B-08B3-8E32-1229-3C6E599F7634}"/>
                </a:ext>
              </a:extLst>
            </p:cNvPr>
            <p:cNvSpPr/>
            <p:nvPr/>
          </p:nvSpPr>
          <p:spPr>
            <a:xfrm flipV="1">
              <a:off x="1133" y="168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47" name="稻壳康帅4-7">
              <a:extLst>
                <a:ext uri="{FF2B5EF4-FFF2-40B4-BE49-F238E27FC236}">
                  <a16:creationId xmlns:a16="http://schemas.microsoft.com/office/drawing/2014/main" id="{B9D2F924-F5FC-99E7-8BA8-151B18FDB899}"/>
                </a:ext>
              </a:extLst>
            </p:cNvPr>
            <p:cNvSpPr/>
            <p:nvPr/>
          </p:nvSpPr>
          <p:spPr>
            <a:xfrm flipV="1">
              <a:off x="1133" y="137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48" name="稻壳康帅4-8">
              <a:extLst>
                <a:ext uri="{FF2B5EF4-FFF2-40B4-BE49-F238E27FC236}">
                  <a16:creationId xmlns:a16="http://schemas.microsoft.com/office/drawing/2014/main" id="{43CC4B98-70D4-F070-00A8-B60437C8CC99}"/>
                </a:ext>
              </a:extLst>
            </p:cNvPr>
            <p:cNvSpPr/>
            <p:nvPr/>
          </p:nvSpPr>
          <p:spPr>
            <a:xfrm flipV="1">
              <a:off x="1133" y="1068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49" name="稻壳康帅4-9">
              <a:extLst>
                <a:ext uri="{FF2B5EF4-FFF2-40B4-BE49-F238E27FC236}">
                  <a16:creationId xmlns:a16="http://schemas.microsoft.com/office/drawing/2014/main" id="{BE5A1C1C-C1EE-E3D6-79BD-665DDED0378C}"/>
                </a:ext>
              </a:extLst>
            </p:cNvPr>
            <p:cNvSpPr/>
            <p:nvPr/>
          </p:nvSpPr>
          <p:spPr>
            <a:xfrm flipV="1">
              <a:off x="1417" y="199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0" name="稻壳康帅4-10">
              <a:extLst>
                <a:ext uri="{FF2B5EF4-FFF2-40B4-BE49-F238E27FC236}">
                  <a16:creationId xmlns:a16="http://schemas.microsoft.com/office/drawing/2014/main" id="{3A1DB47F-E545-D277-E6BF-D5E99D728996}"/>
                </a:ext>
              </a:extLst>
            </p:cNvPr>
            <p:cNvSpPr/>
            <p:nvPr/>
          </p:nvSpPr>
          <p:spPr>
            <a:xfrm flipV="1">
              <a:off x="1417" y="168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1" name="稻壳康帅4-11">
              <a:extLst>
                <a:ext uri="{FF2B5EF4-FFF2-40B4-BE49-F238E27FC236}">
                  <a16:creationId xmlns:a16="http://schemas.microsoft.com/office/drawing/2014/main" id="{B69CB805-D9B3-1A08-F2DC-7F2912961F29}"/>
                </a:ext>
              </a:extLst>
            </p:cNvPr>
            <p:cNvSpPr/>
            <p:nvPr/>
          </p:nvSpPr>
          <p:spPr>
            <a:xfrm flipV="1">
              <a:off x="1417" y="137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2" name="稻壳康帅4-12">
              <a:extLst>
                <a:ext uri="{FF2B5EF4-FFF2-40B4-BE49-F238E27FC236}">
                  <a16:creationId xmlns:a16="http://schemas.microsoft.com/office/drawing/2014/main" id="{FE401F05-4589-E102-C761-BC328CEE0B9B}"/>
                </a:ext>
              </a:extLst>
            </p:cNvPr>
            <p:cNvSpPr/>
            <p:nvPr/>
          </p:nvSpPr>
          <p:spPr>
            <a:xfrm flipV="1">
              <a:off x="1417" y="1068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3" name="稻壳康帅4-13">
              <a:extLst>
                <a:ext uri="{FF2B5EF4-FFF2-40B4-BE49-F238E27FC236}">
                  <a16:creationId xmlns:a16="http://schemas.microsoft.com/office/drawing/2014/main" id="{47DBA012-A1C1-E3B2-9489-9225E7753A81}"/>
                </a:ext>
              </a:extLst>
            </p:cNvPr>
            <p:cNvSpPr/>
            <p:nvPr/>
          </p:nvSpPr>
          <p:spPr>
            <a:xfrm flipV="1">
              <a:off x="1701" y="199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4" name="稻壳康帅4-14">
              <a:extLst>
                <a:ext uri="{FF2B5EF4-FFF2-40B4-BE49-F238E27FC236}">
                  <a16:creationId xmlns:a16="http://schemas.microsoft.com/office/drawing/2014/main" id="{225F8FED-9149-8A68-6C14-B8D23A532FE8}"/>
                </a:ext>
              </a:extLst>
            </p:cNvPr>
            <p:cNvSpPr/>
            <p:nvPr/>
          </p:nvSpPr>
          <p:spPr>
            <a:xfrm flipV="1">
              <a:off x="1701" y="168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5" name="稻壳康帅4-15">
              <a:extLst>
                <a:ext uri="{FF2B5EF4-FFF2-40B4-BE49-F238E27FC236}">
                  <a16:creationId xmlns:a16="http://schemas.microsoft.com/office/drawing/2014/main" id="{E5381033-0F2F-6887-C5FC-B7B2E1D24591}"/>
                </a:ext>
              </a:extLst>
            </p:cNvPr>
            <p:cNvSpPr/>
            <p:nvPr/>
          </p:nvSpPr>
          <p:spPr>
            <a:xfrm flipV="1">
              <a:off x="1701" y="1377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6" name="稻壳康帅4-16">
              <a:extLst>
                <a:ext uri="{FF2B5EF4-FFF2-40B4-BE49-F238E27FC236}">
                  <a16:creationId xmlns:a16="http://schemas.microsoft.com/office/drawing/2014/main" id="{79588230-F3D8-A31A-63F9-B185B7D012C4}"/>
                </a:ext>
              </a:extLst>
            </p:cNvPr>
            <p:cNvSpPr/>
            <p:nvPr/>
          </p:nvSpPr>
          <p:spPr>
            <a:xfrm flipV="1">
              <a:off x="1701" y="1068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7" name="稻壳康帅4-17">
              <a:extLst>
                <a:ext uri="{FF2B5EF4-FFF2-40B4-BE49-F238E27FC236}">
                  <a16:creationId xmlns:a16="http://schemas.microsoft.com/office/drawing/2014/main" id="{9AF37AF8-8C09-CC98-04CC-098FE79B2BA9}"/>
                </a:ext>
              </a:extLst>
            </p:cNvPr>
            <p:cNvSpPr/>
            <p:nvPr/>
          </p:nvSpPr>
          <p:spPr>
            <a:xfrm flipV="1">
              <a:off x="849" y="763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8" name="稻壳康帅4-18">
              <a:extLst>
                <a:ext uri="{FF2B5EF4-FFF2-40B4-BE49-F238E27FC236}">
                  <a16:creationId xmlns:a16="http://schemas.microsoft.com/office/drawing/2014/main" id="{A7986D34-642F-9232-717B-BC2E32909148}"/>
                </a:ext>
              </a:extLst>
            </p:cNvPr>
            <p:cNvSpPr/>
            <p:nvPr/>
          </p:nvSpPr>
          <p:spPr>
            <a:xfrm flipV="1">
              <a:off x="1133" y="763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9" name="稻壳康帅4-19">
              <a:extLst>
                <a:ext uri="{FF2B5EF4-FFF2-40B4-BE49-F238E27FC236}">
                  <a16:creationId xmlns:a16="http://schemas.microsoft.com/office/drawing/2014/main" id="{65648786-7FD3-E0D1-52FF-34E6D0F49B6F}"/>
                </a:ext>
              </a:extLst>
            </p:cNvPr>
            <p:cNvSpPr/>
            <p:nvPr/>
          </p:nvSpPr>
          <p:spPr>
            <a:xfrm flipV="1">
              <a:off x="1417" y="763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60" name="稻壳康帅4-20">
              <a:extLst>
                <a:ext uri="{FF2B5EF4-FFF2-40B4-BE49-F238E27FC236}">
                  <a16:creationId xmlns:a16="http://schemas.microsoft.com/office/drawing/2014/main" id="{62DDDDD8-4538-4F1A-3AA1-04BBA0F03E79}"/>
                </a:ext>
              </a:extLst>
            </p:cNvPr>
            <p:cNvSpPr/>
            <p:nvPr/>
          </p:nvSpPr>
          <p:spPr>
            <a:xfrm flipV="1">
              <a:off x="1701" y="763"/>
              <a:ext cx="131" cy="1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163" name="稻壳康帅5">
            <a:extLst>
              <a:ext uri="{FF2B5EF4-FFF2-40B4-BE49-F238E27FC236}">
                <a16:creationId xmlns:a16="http://schemas.microsoft.com/office/drawing/2014/main" id="{4380E50A-552A-6E2F-4167-622477CE3711}"/>
              </a:ext>
            </a:extLst>
          </p:cNvPr>
          <p:cNvGrpSpPr/>
          <p:nvPr/>
        </p:nvGrpSpPr>
        <p:grpSpPr>
          <a:xfrm rot="5400000">
            <a:off x="10899734" y="5775056"/>
            <a:ext cx="991853" cy="490954"/>
            <a:chOff x="16104" y="8804"/>
            <a:chExt cx="1622" cy="803"/>
          </a:xfrm>
          <a:gradFill>
            <a:gsLst>
              <a:gs pos="0">
                <a:srgbClr val="FEFDF8">
                  <a:alpha val="50000"/>
                </a:srgbClr>
              </a:gs>
              <a:gs pos="100000">
                <a:srgbClr val="071F65">
                  <a:alpha val="49000"/>
                </a:srgbClr>
              </a:gs>
            </a:gsLst>
            <a:lin ang="0" scaled="0"/>
          </a:gradFill>
        </p:grpSpPr>
        <p:sp>
          <p:nvSpPr>
            <p:cNvPr id="184" name="稻壳康帅5-1">
              <a:extLst>
                <a:ext uri="{FF2B5EF4-FFF2-40B4-BE49-F238E27FC236}">
                  <a16:creationId xmlns:a16="http://schemas.microsoft.com/office/drawing/2014/main" id="{E5612414-4151-2562-A838-4E876759BBA5}"/>
                </a:ext>
              </a:extLst>
            </p:cNvPr>
            <p:cNvSpPr/>
            <p:nvPr/>
          </p:nvSpPr>
          <p:spPr>
            <a:xfrm rot="16200000" flipV="1">
              <a:off x="17619" y="9500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85" name="稻壳康帅5-2">
              <a:extLst>
                <a:ext uri="{FF2B5EF4-FFF2-40B4-BE49-F238E27FC236}">
                  <a16:creationId xmlns:a16="http://schemas.microsoft.com/office/drawing/2014/main" id="{F0B48B28-F99D-AA01-539A-AEF399E12DD3}"/>
                </a:ext>
              </a:extLst>
            </p:cNvPr>
            <p:cNvSpPr/>
            <p:nvPr/>
          </p:nvSpPr>
          <p:spPr>
            <a:xfrm rot="16200000" flipV="1">
              <a:off x="17365" y="9500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86" name="稻壳康帅5-3">
              <a:extLst>
                <a:ext uri="{FF2B5EF4-FFF2-40B4-BE49-F238E27FC236}">
                  <a16:creationId xmlns:a16="http://schemas.microsoft.com/office/drawing/2014/main" id="{D7A5A333-4A4D-2E71-4EA6-786390343CAE}"/>
                </a:ext>
              </a:extLst>
            </p:cNvPr>
            <p:cNvSpPr/>
            <p:nvPr/>
          </p:nvSpPr>
          <p:spPr>
            <a:xfrm rot="16200000" flipV="1">
              <a:off x="17112" y="9500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87" name="稻壳康帅5-4">
              <a:extLst>
                <a:ext uri="{FF2B5EF4-FFF2-40B4-BE49-F238E27FC236}">
                  <a16:creationId xmlns:a16="http://schemas.microsoft.com/office/drawing/2014/main" id="{4DE1EB30-0EA1-F0CC-0017-49F56FC7B965}"/>
                </a:ext>
              </a:extLst>
            </p:cNvPr>
            <p:cNvSpPr/>
            <p:nvPr/>
          </p:nvSpPr>
          <p:spPr>
            <a:xfrm rot="16200000" flipV="1">
              <a:off x="16859" y="9500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88" name="稻壳康帅5-5">
              <a:extLst>
                <a:ext uri="{FF2B5EF4-FFF2-40B4-BE49-F238E27FC236}">
                  <a16:creationId xmlns:a16="http://schemas.microsoft.com/office/drawing/2014/main" id="{FD5C5EC6-BA93-BFA7-89C1-F2CD735B1955}"/>
                </a:ext>
              </a:extLst>
            </p:cNvPr>
            <p:cNvSpPr/>
            <p:nvPr/>
          </p:nvSpPr>
          <p:spPr>
            <a:xfrm rot="16200000" flipV="1">
              <a:off x="16606" y="9500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89" name="稻壳康帅5-6">
              <a:extLst>
                <a:ext uri="{FF2B5EF4-FFF2-40B4-BE49-F238E27FC236}">
                  <a16:creationId xmlns:a16="http://schemas.microsoft.com/office/drawing/2014/main" id="{5BFBF4C5-12C6-F807-DBCE-405947D2A8A8}"/>
                </a:ext>
              </a:extLst>
            </p:cNvPr>
            <p:cNvSpPr/>
            <p:nvPr/>
          </p:nvSpPr>
          <p:spPr>
            <a:xfrm rot="16200000" flipV="1">
              <a:off x="16353" y="9500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90" name="稻壳康帅5-7">
              <a:extLst>
                <a:ext uri="{FF2B5EF4-FFF2-40B4-BE49-F238E27FC236}">
                  <a16:creationId xmlns:a16="http://schemas.microsoft.com/office/drawing/2014/main" id="{B4D4527B-03E1-08B6-7739-914836E47E0D}"/>
                </a:ext>
              </a:extLst>
            </p:cNvPr>
            <p:cNvSpPr/>
            <p:nvPr/>
          </p:nvSpPr>
          <p:spPr>
            <a:xfrm rot="16200000" flipV="1">
              <a:off x="17619" y="9268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91" name="稻壳康帅5-8">
              <a:extLst>
                <a:ext uri="{FF2B5EF4-FFF2-40B4-BE49-F238E27FC236}">
                  <a16:creationId xmlns:a16="http://schemas.microsoft.com/office/drawing/2014/main" id="{C06BEBB1-7056-F782-3F3A-EECD66B096F6}"/>
                </a:ext>
              </a:extLst>
            </p:cNvPr>
            <p:cNvSpPr/>
            <p:nvPr/>
          </p:nvSpPr>
          <p:spPr>
            <a:xfrm rot="16200000" flipV="1">
              <a:off x="17365" y="9268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92" name="稻壳康帅5-9">
              <a:extLst>
                <a:ext uri="{FF2B5EF4-FFF2-40B4-BE49-F238E27FC236}">
                  <a16:creationId xmlns:a16="http://schemas.microsoft.com/office/drawing/2014/main" id="{96C1B8EE-7322-A87C-4913-8ED1959653F1}"/>
                </a:ext>
              </a:extLst>
            </p:cNvPr>
            <p:cNvSpPr/>
            <p:nvPr/>
          </p:nvSpPr>
          <p:spPr>
            <a:xfrm rot="16200000" flipV="1">
              <a:off x="17112" y="9268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93" name="稻壳康帅5-10">
              <a:extLst>
                <a:ext uri="{FF2B5EF4-FFF2-40B4-BE49-F238E27FC236}">
                  <a16:creationId xmlns:a16="http://schemas.microsoft.com/office/drawing/2014/main" id="{4B6586A3-E9FA-422B-6359-1FCA22591098}"/>
                </a:ext>
              </a:extLst>
            </p:cNvPr>
            <p:cNvSpPr/>
            <p:nvPr/>
          </p:nvSpPr>
          <p:spPr>
            <a:xfrm rot="16200000" flipV="1">
              <a:off x="16859" y="9268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94" name="稻壳康帅5-11">
              <a:extLst>
                <a:ext uri="{FF2B5EF4-FFF2-40B4-BE49-F238E27FC236}">
                  <a16:creationId xmlns:a16="http://schemas.microsoft.com/office/drawing/2014/main" id="{D0689523-E151-B563-3626-75BF7CE7861D}"/>
                </a:ext>
              </a:extLst>
            </p:cNvPr>
            <p:cNvSpPr/>
            <p:nvPr/>
          </p:nvSpPr>
          <p:spPr>
            <a:xfrm rot="16200000" flipV="1">
              <a:off x="16606" y="9268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95" name="稻壳康帅5-12">
              <a:extLst>
                <a:ext uri="{FF2B5EF4-FFF2-40B4-BE49-F238E27FC236}">
                  <a16:creationId xmlns:a16="http://schemas.microsoft.com/office/drawing/2014/main" id="{928F798D-F9D2-F6D0-2B79-C00265AAB6DF}"/>
                </a:ext>
              </a:extLst>
            </p:cNvPr>
            <p:cNvSpPr/>
            <p:nvPr/>
          </p:nvSpPr>
          <p:spPr>
            <a:xfrm rot="16200000" flipV="1">
              <a:off x="16353" y="9268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96" name="稻壳康帅5-13">
              <a:extLst>
                <a:ext uri="{FF2B5EF4-FFF2-40B4-BE49-F238E27FC236}">
                  <a16:creationId xmlns:a16="http://schemas.microsoft.com/office/drawing/2014/main" id="{B5EA94FB-DFBC-F052-0160-EBE58D1506BF}"/>
                </a:ext>
              </a:extLst>
            </p:cNvPr>
            <p:cNvSpPr/>
            <p:nvPr/>
          </p:nvSpPr>
          <p:spPr>
            <a:xfrm rot="16200000" flipV="1">
              <a:off x="17619" y="9036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97" name="稻壳康帅5-14">
              <a:extLst>
                <a:ext uri="{FF2B5EF4-FFF2-40B4-BE49-F238E27FC236}">
                  <a16:creationId xmlns:a16="http://schemas.microsoft.com/office/drawing/2014/main" id="{031A5BD3-1422-D5D2-DE46-FD71457ED587}"/>
                </a:ext>
              </a:extLst>
            </p:cNvPr>
            <p:cNvSpPr/>
            <p:nvPr/>
          </p:nvSpPr>
          <p:spPr>
            <a:xfrm rot="16200000" flipV="1">
              <a:off x="17365" y="9036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98" name="稻壳康帅5-15">
              <a:extLst>
                <a:ext uri="{FF2B5EF4-FFF2-40B4-BE49-F238E27FC236}">
                  <a16:creationId xmlns:a16="http://schemas.microsoft.com/office/drawing/2014/main" id="{73081D72-CB5E-5C2A-5529-90B85B7EF190}"/>
                </a:ext>
              </a:extLst>
            </p:cNvPr>
            <p:cNvSpPr/>
            <p:nvPr/>
          </p:nvSpPr>
          <p:spPr>
            <a:xfrm rot="16200000" flipV="1">
              <a:off x="17112" y="9036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99" name="稻壳康帅5-16">
              <a:extLst>
                <a:ext uri="{FF2B5EF4-FFF2-40B4-BE49-F238E27FC236}">
                  <a16:creationId xmlns:a16="http://schemas.microsoft.com/office/drawing/2014/main" id="{65282531-76F8-6FAB-BA5E-B10A400CCC9B}"/>
                </a:ext>
              </a:extLst>
            </p:cNvPr>
            <p:cNvSpPr/>
            <p:nvPr/>
          </p:nvSpPr>
          <p:spPr>
            <a:xfrm rot="16200000" flipV="1">
              <a:off x="16859" y="9036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00" name="稻壳康帅5-17">
              <a:extLst>
                <a:ext uri="{FF2B5EF4-FFF2-40B4-BE49-F238E27FC236}">
                  <a16:creationId xmlns:a16="http://schemas.microsoft.com/office/drawing/2014/main" id="{5C218F17-7F57-D26D-F1FE-026242300CDD}"/>
                </a:ext>
              </a:extLst>
            </p:cNvPr>
            <p:cNvSpPr/>
            <p:nvPr/>
          </p:nvSpPr>
          <p:spPr>
            <a:xfrm rot="16200000" flipV="1">
              <a:off x="16606" y="9036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01" name="稻壳康帅5-18">
              <a:extLst>
                <a:ext uri="{FF2B5EF4-FFF2-40B4-BE49-F238E27FC236}">
                  <a16:creationId xmlns:a16="http://schemas.microsoft.com/office/drawing/2014/main" id="{66569378-D531-D121-CA0E-176CD3DA4813}"/>
                </a:ext>
              </a:extLst>
            </p:cNvPr>
            <p:cNvSpPr/>
            <p:nvPr/>
          </p:nvSpPr>
          <p:spPr>
            <a:xfrm rot="16200000" flipV="1">
              <a:off x="16353" y="9036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02" name="稻壳康帅5-19">
              <a:extLst>
                <a:ext uri="{FF2B5EF4-FFF2-40B4-BE49-F238E27FC236}">
                  <a16:creationId xmlns:a16="http://schemas.microsoft.com/office/drawing/2014/main" id="{2535149A-D0BB-EB95-A95A-DF8A8A88FDC2}"/>
                </a:ext>
              </a:extLst>
            </p:cNvPr>
            <p:cNvSpPr/>
            <p:nvPr/>
          </p:nvSpPr>
          <p:spPr>
            <a:xfrm rot="16200000" flipV="1">
              <a:off x="17619" y="8804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03" name="稻壳康帅5-20">
              <a:extLst>
                <a:ext uri="{FF2B5EF4-FFF2-40B4-BE49-F238E27FC236}">
                  <a16:creationId xmlns:a16="http://schemas.microsoft.com/office/drawing/2014/main" id="{CBAC51E8-4820-93C3-AFF6-E147578C6298}"/>
                </a:ext>
              </a:extLst>
            </p:cNvPr>
            <p:cNvSpPr/>
            <p:nvPr/>
          </p:nvSpPr>
          <p:spPr>
            <a:xfrm rot="16200000" flipV="1">
              <a:off x="17365" y="8804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04" name="稻壳康帅5-21">
              <a:extLst>
                <a:ext uri="{FF2B5EF4-FFF2-40B4-BE49-F238E27FC236}">
                  <a16:creationId xmlns:a16="http://schemas.microsoft.com/office/drawing/2014/main" id="{13921813-F61E-9280-1CCA-2A909689FA66}"/>
                </a:ext>
              </a:extLst>
            </p:cNvPr>
            <p:cNvSpPr/>
            <p:nvPr/>
          </p:nvSpPr>
          <p:spPr>
            <a:xfrm rot="16200000" flipV="1">
              <a:off x="17112" y="8804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05" name="稻壳康帅5-22">
              <a:extLst>
                <a:ext uri="{FF2B5EF4-FFF2-40B4-BE49-F238E27FC236}">
                  <a16:creationId xmlns:a16="http://schemas.microsoft.com/office/drawing/2014/main" id="{A50B164E-68FC-BB23-08FB-9B05BFDCBB62}"/>
                </a:ext>
              </a:extLst>
            </p:cNvPr>
            <p:cNvSpPr/>
            <p:nvPr/>
          </p:nvSpPr>
          <p:spPr>
            <a:xfrm rot="16200000" flipV="1">
              <a:off x="16859" y="8804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06" name="稻壳康帅5-23">
              <a:extLst>
                <a:ext uri="{FF2B5EF4-FFF2-40B4-BE49-F238E27FC236}">
                  <a16:creationId xmlns:a16="http://schemas.microsoft.com/office/drawing/2014/main" id="{5CD04D85-8882-CDF8-2C6A-1D01EF386C6C}"/>
                </a:ext>
              </a:extLst>
            </p:cNvPr>
            <p:cNvSpPr/>
            <p:nvPr/>
          </p:nvSpPr>
          <p:spPr>
            <a:xfrm rot="16200000" flipV="1">
              <a:off x="16606" y="8804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07" name="稻壳康帅5-24">
              <a:extLst>
                <a:ext uri="{FF2B5EF4-FFF2-40B4-BE49-F238E27FC236}">
                  <a16:creationId xmlns:a16="http://schemas.microsoft.com/office/drawing/2014/main" id="{41FE2BBF-CEB1-0AEC-A006-044C7AB465AD}"/>
                </a:ext>
              </a:extLst>
            </p:cNvPr>
            <p:cNvSpPr/>
            <p:nvPr/>
          </p:nvSpPr>
          <p:spPr>
            <a:xfrm rot="16200000" flipV="1">
              <a:off x="16353" y="8804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08" name="稻壳康帅5-25">
              <a:extLst>
                <a:ext uri="{FF2B5EF4-FFF2-40B4-BE49-F238E27FC236}">
                  <a16:creationId xmlns:a16="http://schemas.microsoft.com/office/drawing/2014/main" id="{4E2CCC90-1CED-CCD0-D7F5-D0CBBB61E4EC}"/>
                </a:ext>
              </a:extLst>
            </p:cNvPr>
            <p:cNvSpPr/>
            <p:nvPr/>
          </p:nvSpPr>
          <p:spPr>
            <a:xfrm rot="16200000" flipV="1">
              <a:off x="16104" y="9500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09" name="稻壳康帅5-26">
              <a:extLst>
                <a:ext uri="{FF2B5EF4-FFF2-40B4-BE49-F238E27FC236}">
                  <a16:creationId xmlns:a16="http://schemas.microsoft.com/office/drawing/2014/main" id="{E7B14EFC-38C8-6CE0-C5D6-BE916780B250}"/>
                </a:ext>
              </a:extLst>
            </p:cNvPr>
            <p:cNvSpPr/>
            <p:nvPr/>
          </p:nvSpPr>
          <p:spPr>
            <a:xfrm rot="16200000" flipV="1">
              <a:off x="16104" y="9268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10" name="稻壳康帅5-27">
              <a:extLst>
                <a:ext uri="{FF2B5EF4-FFF2-40B4-BE49-F238E27FC236}">
                  <a16:creationId xmlns:a16="http://schemas.microsoft.com/office/drawing/2014/main" id="{D1F7E4A4-EEF7-C198-187F-79ED0CAB677E}"/>
                </a:ext>
              </a:extLst>
            </p:cNvPr>
            <p:cNvSpPr/>
            <p:nvPr/>
          </p:nvSpPr>
          <p:spPr>
            <a:xfrm rot="16200000" flipV="1">
              <a:off x="16104" y="9036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211" name="稻壳康帅5-28">
              <a:extLst>
                <a:ext uri="{FF2B5EF4-FFF2-40B4-BE49-F238E27FC236}">
                  <a16:creationId xmlns:a16="http://schemas.microsoft.com/office/drawing/2014/main" id="{67A9C7CA-CD07-31BF-B869-0764910E9808}"/>
                </a:ext>
              </a:extLst>
            </p:cNvPr>
            <p:cNvSpPr/>
            <p:nvPr/>
          </p:nvSpPr>
          <p:spPr>
            <a:xfrm rot="16200000" flipV="1">
              <a:off x="16104" y="8804"/>
              <a:ext cx="107" cy="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212" name="稻壳康帅6">
            <a:extLst>
              <a:ext uri="{FF2B5EF4-FFF2-40B4-BE49-F238E27FC236}">
                <a16:creationId xmlns:a16="http://schemas.microsoft.com/office/drawing/2014/main" id="{6495D8D1-0497-C184-3593-AFF558B4933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5080" y="0"/>
            <a:ext cx="12205332" cy="1921924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5000"/>
            </a:blip>
            <a:srcRect/>
            <a:stretch>
              <a:fillRect t="-38958" b="-3970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98" name="稻壳康帅7">
            <a:extLst>
              <a:ext uri="{FF2B5EF4-FFF2-40B4-BE49-F238E27FC236}">
                <a16:creationId xmlns:a16="http://schemas.microsoft.com/office/drawing/2014/main" id="{2464D8C0-BF28-DD3E-EB3F-F1D1A712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48" y="-54597"/>
            <a:ext cx="3453144" cy="2417200"/>
          </a:xfrm>
          <a:prstGeom prst="rect">
            <a:avLst/>
          </a:prstGeom>
        </p:spPr>
      </p:pic>
      <p:sp>
        <p:nvSpPr>
          <p:cNvPr id="19" name="稻壳康帅8">
            <a:extLst>
              <a:ext uri="{FF2B5EF4-FFF2-40B4-BE49-F238E27FC236}">
                <a16:creationId xmlns:a16="http://schemas.microsoft.com/office/drawing/2014/main" id="{F679F4F4-575D-43BD-C1CB-143941212387}"/>
              </a:ext>
            </a:extLst>
          </p:cNvPr>
          <p:cNvSpPr txBox="1"/>
          <p:nvPr/>
        </p:nvSpPr>
        <p:spPr>
          <a:xfrm>
            <a:off x="3021539" y="624226"/>
            <a:ext cx="6640195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all" spc="0" normalizeH="0" baseline="0" noProof="0">
                <a:ln>
                  <a:noFill/>
                </a:ln>
                <a:solidFill>
                  <a:srgbClr val="FFFFFF">
                    <a:alpha val="10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Contents</a:t>
            </a:r>
          </a:p>
        </p:txBody>
      </p:sp>
      <p:sp>
        <p:nvSpPr>
          <p:cNvPr id="219" name="稻壳康帅9">
            <a:extLst>
              <a:ext uri="{FF2B5EF4-FFF2-40B4-BE49-F238E27FC236}">
                <a16:creationId xmlns:a16="http://schemas.microsoft.com/office/drawing/2014/main" id="{95F77432-A7CE-0F8C-87F8-EBC8FCE337A8}"/>
              </a:ext>
            </a:extLst>
          </p:cNvPr>
          <p:cNvSpPr txBox="1"/>
          <p:nvPr/>
        </p:nvSpPr>
        <p:spPr>
          <a:xfrm>
            <a:off x="1607361" y="3158960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选题背景和意义</a:t>
            </a:r>
          </a:p>
        </p:txBody>
      </p:sp>
      <p:sp>
        <p:nvSpPr>
          <p:cNvPr id="220" name="稻壳康帅10">
            <a:extLst>
              <a:ext uri="{FF2B5EF4-FFF2-40B4-BE49-F238E27FC236}">
                <a16:creationId xmlns:a16="http://schemas.microsoft.com/office/drawing/2014/main" id="{2BA5FC53-B454-DED0-1E4F-F292E4D34E21}"/>
              </a:ext>
            </a:extLst>
          </p:cNvPr>
          <p:cNvSpPr txBox="1"/>
          <p:nvPr/>
        </p:nvSpPr>
        <p:spPr>
          <a:xfrm>
            <a:off x="1607361" y="2817059"/>
            <a:ext cx="1317117" cy="307777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  <a:alpha val="64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雅酷黑 65W" panose="020B0604020202020204" charset="-122"/>
                <a:sym typeface="+mn-ea"/>
              </a:rPr>
              <a:t>PART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  <a:alpha val="64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雅酷黑 65W" panose="020B0604020202020204" charset="-122"/>
                <a:sym typeface="+mn-ea"/>
              </a:rPr>
              <a:t>01</a:t>
            </a:r>
          </a:p>
        </p:txBody>
      </p:sp>
      <p:cxnSp>
        <p:nvCxnSpPr>
          <p:cNvPr id="231" name="稻壳康帅11">
            <a:extLst>
              <a:ext uri="{FF2B5EF4-FFF2-40B4-BE49-F238E27FC236}">
                <a16:creationId xmlns:a16="http://schemas.microsoft.com/office/drawing/2014/main" id="{45D07150-C8BC-79CF-C9E7-BD2D8C0E2917}"/>
              </a:ext>
            </a:extLst>
          </p:cNvPr>
          <p:cNvCxnSpPr/>
          <p:nvPr/>
        </p:nvCxnSpPr>
        <p:spPr>
          <a:xfrm>
            <a:off x="6132513" y="2666970"/>
            <a:ext cx="0" cy="3009900"/>
          </a:xfrm>
          <a:prstGeom prst="line">
            <a:avLst/>
          </a:prstGeom>
          <a:ln>
            <a:solidFill>
              <a:srgbClr val="071F65">
                <a:alpha val="1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稻壳康帅12">
            <a:extLst>
              <a:ext uri="{FF2B5EF4-FFF2-40B4-BE49-F238E27FC236}">
                <a16:creationId xmlns:a16="http://schemas.microsoft.com/office/drawing/2014/main" id="{499AED53-9B86-AA4F-BF3C-C36BF4AB6B8C}"/>
              </a:ext>
            </a:extLst>
          </p:cNvPr>
          <p:cNvSpPr txBox="1"/>
          <p:nvPr/>
        </p:nvSpPr>
        <p:spPr>
          <a:xfrm>
            <a:off x="1616446" y="3682180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The Selected Topic Background And Significance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中简黑简" panose="00020600040101010101" charset="-122"/>
              <a:sym typeface="+mn-lt"/>
            </a:endParaRPr>
          </a:p>
        </p:txBody>
      </p:sp>
      <p:sp>
        <p:nvSpPr>
          <p:cNvPr id="246" name="稻壳康帅13">
            <a:extLst>
              <a:ext uri="{FF2B5EF4-FFF2-40B4-BE49-F238E27FC236}">
                <a16:creationId xmlns:a16="http://schemas.microsoft.com/office/drawing/2014/main" id="{61BDEA31-AFF0-9DA1-08D0-46F97D5F3A5B}"/>
              </a:ext>
            </a:extLst>
          </p:cNvPr>
          <p:cNvSpPr txBox="1"/>
          <p:nvPr/>
        </p:nvSpPr>
        <p:spPr>
          <a:xfrm>
            <a:off x="7521360" y="3158960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研究方法与思路</a:t>
            </a:r>
          </a:p>
        </p:txBody>
      </p:sp>
      <p:sp>
        <p:nvSpPr>
          <p:cNvPr id="247" name="稻壳康帅14">
            <a:extLst>
              <a:ext uri="{FF2B5EF4-FFF2-40B4-BE49-F238E27FC236}">
                <a16:creationId xmlns:a16="http://schemas.microsoft.com/office/drawing/2014/main" id="{9C156AA5-3DF4-02B1-0195-E79FD5C35E7E}"/>
              </a:ext>
            </a:extLst>
          </p:cNvPr>
          <p:cNvSpPr txBox="1"/>
          <p:nvPr/>
        </p:nvSpPr>
        <p:spPr>
          <a:xfrm>
            <a:off x="7521360" y="2817059"/>
            <a:ext cx="1317117" cy="307777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95000"/>
                    <a:lumOff val="5000"/>
                    <a:alpha val="64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雅酷黑 65W" panose="020B0604020202020204" charset="-122"/>
                <a:sym typeface="+mn-ea"/>
              </a:rPr>
              <a:t>PART 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  <a:alpha val="64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雅酷黑 65W" panose="020B0604020202020204" charset="-122"/>
              <a:sym typeface="+mn-ea"/>
            </a:endParaRPr>
          </a:p>
        </p:txBody>
      </p:sp>
      <p:sp>
        <p:nvSpPr>
          <p:cNvPr id="248" name="稻壳康帅15">
            <a:extLst>
              <a:ext uri="{FF2B5EF4-FFF2-40B4-BE49-F238E27FC236}">
                <a16:creationId xmlns:a16="http://schemas.microsoft.com/office/drawing/2014/main" id="{A5B0954C-9717-C754-0876-976E2BDDB055}"/>
              </a:ext>
            </a:extLst>
          </p:cNvPr>
          <p:cNvSpPr txBox="1"/>
          <p:nvPr/>
        </p:nvSpPr>
        <p:spPr>
          <a:xfrm>
            <a:off x="7530445" y="3682180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Research Methods And Ideas</a:t>
            </a:r>
          </a:p>
        </p:txBody>
      </p:sp>
      <p:sp>
        <p:nvSpPr>
          <p:cNvPr id="249" name="稻壳康帅16">
            <a:extLst>
              <a:ext uri="{FF2B5EF4-FFF2-40B4-BE49-F238E27FC236}">
                <a16:creationId xmlns:a16="http://schemas.microsoft.com/office/drawing/2014/main" id="{84456C0A-8979-3633-69C3-A7545956F193}"/>
              </a:ext>
            </a:extLst>
          </p:cNvPr>
          <p:cNvSpPr txBox="1"/>
          <p:nvPr/>
        </p:nvSpPr>
        <p:spPr>
          <a:xfrm>
            <a:off x="1607361" y="4815804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研究内容与应用</a:t>
            </a:r>
          </a:p>
        </p:txBody>
      </p:sp>
      <p:sp>
        <p:nvSpPr>
          <p:cNvPr id="250" name="稻壳康帅17">
            <a:extLst>
              <a:ext uri="{FF2B5EF4-FFF2-40B4-BE49-F238E27FC236}">
                <a16:creationId xmlns:a16="http://schemas.microsoft.com/office/drawing/2014/main" id="{E51BD02B-6535-0583-D0D9-1859578C5A0E}"/>
              </a:ext>
            </a:extLst>
          </p:cNvPr>
          <p:cNvSpPr txBox="1"/>
          <p:nvPr/>
        </p:nvSpPr>
        <p:spPr>
          <a:xfrm>
            <a:off x="1607361" y="4473903"/>
            <a:ext cx="1317117" cy="307777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95000"/>
                    <a:lumOff val="5000"/>
                    <a:alpha val="64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雅酷黑 65W" panose="020B0604020202020204" charset="-122"/>
                <a:sym typeface="+mn-ea"/>
              </a:rPr>
              <a:t>PART 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  <a:alpha val="64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雅酷黑 65W" panose="020B0604020202020204" charset="-122"/>
              <a:sym typeface="+mn-ea"/>
            </a:endParaRPr>
          </a:p>
        </p:txBody>
      </p:sp>
      <p:sp>
        <p:nvSpPr>
          <p:cNvPr id="251" name="稻壳康帅18">
            <a:extLst>
              <a:ext uri="{FF2B5EF4-FFF2-40B4-BE49-F238E27FC236}">
                <a16:creationId xmlns:a16="http://schemas.microsoft.com/office/drawing/2014/main" id="{116C6AF3-3A7E-C0B3-9658-731CB810399E}"/>
              </a:ext>
            </a:extLst>
          </p:cNvPr>
          <p:cNvSpPr txBox="1"/>
          <p:nvPr/>
        </p:nvSpPr>
        <p:spPr>
          <a:xfrm>
            <a:off x="1616446" y="5339024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The Research Content And Application</a:t>
            </a:r>
          </a:p>
        </p:txBody>
      </p:sp>
      <p:sp>
        <p:nvSpPr>
          <p:cNvPr id="252" name="稻壳康帅19">
            <a:extLst>
              <a:ext uri="{FF2B5EF4-FFF2-40B4-BE49-F238E27FC236}">
                <a16:creationId xmlns:a16="http://schemas.microsoft.com/office/drawing/2014/main" id="{865F285A-0B23-EA2B-ED35-716A729F11D4}"/>
              </a:ext>
            </a:extLst>
          </p:cNvPr>
          <p:cNvSpPr txBox="1"/>
          <p:nvPr/>
        </p:nvSpPr>
        <p:spPr>
          <a:xfrm>
            <a:off x="7521360" y="4815804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研究总结与建议</a:t>
            </a:r>
          </a:p>
        </p:txBody>
      </p:sp>
      <p:sp>
        <p:nvSpPr>
          <p:cNvPr id="253" name="稻壳康帅20">
            <a:extLst>
              <a:ext uri="{FF2B5EF4-FFF2-40B4-BE49-F238E27FC236}">
                <a16:creationId xmlns:a16="http://schemas.microsoft.com/office/drawing/2014/main" id="{BF47C99B-0A63-5FCD-E5DD-386343108091}"/>
              </a:ext>
            </a:extLst>
          </p:cNvPr>
          <p:cNvSpPr txBox="1"/>
          <p:nvPr/>
        </p:nvSpPr>
        <p:spPr>
          <a:xfrm>
            <a:off x="7521360" y="4473903"/>
            <a:ext cx="1317117" cy="307777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95000"/>
                    <a:lumOff val="5000"/>
                    <a:alpha val="64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雅酷黑 65W" panose="020B0604020202020204" charset="-122"/>
                <a:sym typeface="+mn-ea"/>
              </a:rPr>
              <a:t>PART 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  <a:alpha val="64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雅酷黑 65W" panose="020B0604020202020204" charset="-122"/>
              <a:sym typeface="+mn-ea"/>
            </a:endParaRPr>
          </a:p>
        </p:txBody>
      </p:sp>
      <p:sp>
        <p:nvSpPr>
          <p:cNvPr id="254" name="稻壳康帅21">
            <a:extLst>
              <a:ext uri="{FF2B5EF4-FFF2-40B4-BE49-F238E27FC236}">
                <a16:creationId xmlns:a16="http://schemas.microsoft.com/office/drawing/2014/main" id="{F69307BB-35AB-6BA6-1ED0-B899C34E5E11}"/>
              </a:ext>
            </a:extLst>
          </p:cNvPr>
          <p:cNvSpPr txBox="1"/>
          <p:nvPr/>
        </p:nvSpPr>
        <p:spPr>
          <a:xfrm>
            <a:off x="7530445" y="5339024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Research Conclusion And Suggestion</a:t>
            </a:r>
          </a:p>
        </p:txBody>
      </p:sp>
    </p:spTree>
    <p:extLst>
      <p:ext uri="{BB962C8B-B14F-4D97-AF65-F5344CB8AC3E}">
        <p14:creationId xmlns:p14="http://schemas.microsoft.com/office/powerpoint/2010/main" val="250881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康帅1">
            <a:extLst>
              <a:ext uri="{FF2B5EF4-FFF2-40B4-BE49-F238E27FC236}">
                <a16:creationId xmlns:a16="http://schemas.microsoft.com/office/drawing/2014/main" id="{B2A95601-6F8C-1C11-70A2-BB69B31157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1F65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" name="稻壳康帅2">
            <a:extLst>
              <a:ext uri="{FF2B5EF4-FFF2-40B4-BE49-F238E27FC236}">
                <a16:creationId xmlns:a16="http://schemas.microsoft.com/office/drawing/2014/main" id="{E8D63EAF-6930-0075-81F6-DAB80C2478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5018"/>
            <a:ext cx="12191999" cy="6857995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5000"/>
            </a:blip>
            <a:srcRect/>
            <a:stretch>
              <a:fillRect t="-38958" b="-3970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8" name="稻壳康帅3">
            <a:extLst>
              <a:ext uri="{FF2B5EF4-FFF2-40B4-BE49-F238E27FC236}">
                <a16:creationId xmlns:a16="http://schemas.microsoft.com/office/drawing/2014/main" id="{F0F18B47-9F21-CFFE-CC4E-411885F59FED}"/>
              </a:ext>
            </a:extLst>
          </p:cNvPr>
          <p:cNvSpPr/>
          <p:nvPr/>
        </p:nvSpPr>
        <p:spPr>
          <a:xfrm>
            <a:off x="10668796" y="590903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9" name="稻壳康帅4">
            <a:extLst>
              <a:ext uri="{FF2B5EF4-FFF2-40B4-BE49-F238E27FC236}">
                <a16:creationId xmlns:a16="http://schemas.microsoft.com/office/drawing/2014/main" id="{E842455D-269F-246B-433F-D97646C337D7}"/>
              </a:ext>
            </a:extLst>
          </p:cNvPr>
          <p:cNvSpPr/>
          <p:nvPr/>
        </p:nvSpPr>
        <p:spPr>
          <a:xfrm>
            <a:off x="10965142" y="590903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0" name="稻壳康帅5">
            <a:extLst>
              <a:ext uri="{FF2B5EF4-FFF2-40B4-BE49-F238E27FC236}">
                <a16:creationId xmlns:a16="http://schemas.microsoft.com/office/drawing/2014/main" id="{DB680FAF-997D-9409-572A-C9D9B2DF5FA3}"/>
              </a:ext>
            </a:extLst>
          </p:cNvPr>
          <p:cNvSpPr/>
          <p:nvPr/>
        </p:nvSpPr>
        <p:spPr>
          <a:xfrm>
            <a:off x="11261489" y="5909037"/>
            <a:ext cx="132834" cy="493383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1" name="稻壳康帅6">
            <a:extLst>
              <a:ext uri="{FF2B5EF4-FFF2-40B4-BE49-F238E27FC236}">
                <a16:creationId xmlns:a16="http://schemas.microsoft.com/office/drawing/2014/main" id="{CDB72A53-A1E1-B55D-3CB8-FC7B4379A0A7}"/>
              </a:ext>
            </a:extLst>
          </p:cNvPr>
          <p:cNvSpPr/>
          <p:nvPr/>
        </p:nvSpPr>
        <p:spPr>
          <a:xfrm>
            <a:off x="10668796" y="590903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2" name="稻壳康帅7">
            <a:extLst>
              <a:ext uri="{FF2B5EF4-FFF2-40B4-BE49-F238E27FC236}">
                <a16:creationId xmlns:a16="http://schemas.microsoft.com/office/drawing/2014/main" id="{EEFF8E8B-2C2F-0D8C-C06D-AAB07602CE56}"/>
              </a:ext>
            </a:extLst>
          </p:cNvPr>
          <p:cNvSpPr/>
          <p:nvPr/>
        </p:nvSpPr>
        <p:spPr>
          <a:xfrm>
            <a:off x="10965142" y="590903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3" name="稻壳康帅8">
            <a:extLst>
              <a:ext uri="{FF2B5EF4-FFF2-40B4-BE49-F238E27FC236}">
                <a16:creationId xmlns:a16="http://schemas.microsoft.com/office/drawing/2014/main" id="{02F76EC7-212F-32AE-E06F-26D7E0A9C1DA}"/>
              </a:ext>
            </a:extLst>
          </p:cNvPr>
          <p:cNvSpPr/>
          <p:nvPr/>
        </p:nvSpPr>
        <p:spPr>
          <a:xfrm>
            <a:off x="11261489" y="5909037"/>
            <a:ext cx="132834" cy="493383"/>
          </a:xfrm>
          <a:prstGeom prst="ellipse">
            <a:avLst/>
          </a:prstGeom>
          <a:noFill/>
          <a:ln w="12700" cap="flat" cmpd="sng" algn="ctr">
            <a:solidFill>
              <a:srgbClr val="071F65"/>
            </a:solidFill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11" name="稻壳康帅9">
            <a:extLst>
              <a:ext uri="{FF2B5EF4-FFF2-40B4-BE49-F238E27FC236}">
                <a16:creationId xmlns:a16="http://schemas.microsoft.com/office/drawing/2014/main" id="{971E9D12-46F6-C749-B6BA-B714B1831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6030" y="1238908"/>
            <a:ext cx="6675970" cy="5619092"/>
          </a:xfrm>
          <a:custGeom>
            <a:avLst/>
            <a:gdLst>
              <a:gd name="connsiteX0" fmla="*/ 0 w 6675970"/>
              <a:gd name="connsiteY0" fmla="*/ 0 h 5619092"/>
              <a:gd name="connsiteX1" fmla="*/ 6675970 w 6675970"/>
              <a:gd name="connsiteY1" fmla="*/ 0 h 5619092"/>
              <a:gd name="connsiteX2" fmla="*/ 6675970 w 6675970"/>
              <a:gd name="connsiteY2" fmla="*/ 5619092 h 5619092"/>
              <a:gd name="connsiteX3" fmla="*/ 0 w 6675970"/>
              <a:gd name="connsiteY3" fmla="*/ 5619092 h 561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5970" h="5619092">
                <a:moveTo>
                  <a:pt x="0" y="0"/>
                </a:moveTo>
                <a:lnTo>
                  <a:pt x="6675970" y="0"/>
                </a:lnTo>
                <a:lnTo>
                  <a:pt x="6675970" y="5619092"/>
                </a:lnTo>
                <a:lnTo>
                  <a:pt x="0" y="5619092"/>
                </a:lnTo>
                <a:close/>
              </a:path>
            </a:pathLst>
          </a:custGeom>
        </p:spPr>
      </p:pic>
      <p:sp>
        <p:nvSpPr>
          <p:cNvPr id="4" name="稻壳康帅10">
            <a:extLst>
              <a:ext uri="{FF2B5EF4-FFF2-40B4-BE49-F238E27FC236}">
                <a16:creationId xmlns:a16="http://schemas.microsoft.com/office/drawing/2014/main" id="{8A9D0564-CB27-0EEF-07DA-07D6BF9AC3D2}"/>
              </a:ext>
            </a:extLst>
          </p:cNvPr>
          <p:cNvSpPr txBox="1"/>
          <p:nvPr/>
        </p:nvSpPr>
        <p:spPr>
          <a:xfrm>
            <a:off x="759895" y="2632874"/>
            <a:ext cx="5473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研究背景与意义</a:t>
            </a:r>
          </a:p>
        </p:txBody>
      </p:sp>
      <p:sp>
        <p:nvSpPr>
          <p:cNvPr id="5" name="稻壳康帅11">
            <a:extLst>
              <a:ext uri="{FF2B5EF4-FFF2-40B4-BE49-F238E27FC236}">
                <a16:creationId xmlns:a16="http://schemas.microsoft.com/office/drawing/2014/main" id="{750257A4-0F11-707E-9E2D-4135B4DBFE75}"/>
              </a:ext>
            </a:extLst>
          </p:cNvPr>
          <p:cNvSpPr txBox="1"/>
          <p:nvPr/>
        </p:nvSpPr>
        <p:spPr>
          <a:xfrm>
            <a:off x="765410" y="3889189"/>
            <a:ext cx="5635069" cy="531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2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</a:p>
        </p:txBody>
      </p:sp>
      <p:sp>
        <p:nvSpPr>
          <p:cNvPr id="6" name="稻壳康帅12">
            <a:extLst>
              <a:ext uri="{FF2B5EF4-FFF2-40B4-BE49-F238E27FC236}">
                <a16:creationId xmlns:a16="http://schemas.microsoft.com/office/drawing/2014/main" id="{A35F81BF-9DB9-5700-7518-6641B32D7D0E}"/>
              </a:ext>
            </a:extLst>
          </p:cNvPr>
          <p:cNvSpPr txBox="1"/>
          <p:nvPr/>
        </p:nvSpPr>
        <p:spPr>
          <a:xfrm>
            <a:off x="731158" y="1359353"/>
            <a:ext cx="1456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01</a:t>
            </a:r>
          </a:p>
        </p:txBody>
      </p:sp>
      <p:grpSp>
        <p:nvGrpSpPr>
          <p:cNvPr id="10" name="稻壳康帅13">
            <a:extLst>
              <a:ext uri="{FF2B5EF4-FFF2-40B4-BE49-F238E27FC236}">
                <a16:creationId xmlns:a16="http://schemas.microsoft.com/office/drawing/2014/main" id="{DB030FF6-80B5-3841-7FD7-34ABC0929997}"/>
              </a:ext>
            </a:extLst>
          </p:cNvPr>
          <p:cNvGrpSpPr/>
          <p:nvPr/>
        </p:nvGrpSpPr>
        <p:grpSpPr>
          <a:xfrm>
            <a:off x="2367178" y="2095375"/>
            <a:ext cx="748542" cy="165100"/>
            <a:chOff x="2899" y="8896"/>
            <a:chExt cx="653" cy="144"/>
          </a:xfrm>
        </p:grpSpPr>
        <p:sp>
          <p:nvSpPr>
            <p:cNvPr id="14" name="稻壳康帅13-1">
              <a:extLst>
                <a:ext uri="{FF2B5EF4-FFF2-40B4-BE49-F238E27FC236}">
                  <a16:creationId xmlns:a16="http://schemas.microsoft.com/office/drawing/2014/main" id="{8B074EFC-A302-28E5-70DC-B457EAA0E7F2}"/>
                </a:ext>
              </a:extLst>
            </p:cNvPr>
            <p:cNvSpPr/>
            <p:nvPr/>
          </p:nvSpPr>
          <p:spPr>
            <a:xfrm>
              <a:off x="2899" y="8896"/>
              <a:ext cx="143" cy="14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5" name="稻壳康帅13-2">
              <a:extLst>
                <a:ext uri="{FF2B5EF4-FFF2-40B4-BE49-F238E27FC236}">
                  <a16:creationId xmlns:a16="http://schemas.microsoft.com/office/drawing/2014/main" id="{868CE6E3-AF82-25DE-71FF-28E095805991}"/>
                </a:ext>
              </a:extLst>
            </p:cNvPr>
            <p:cNvSpPr/>
            <p:nvPr/>
          </p:nvSpPr>
          <p:spPr>
            <a:xfrm>
              <a:off x="306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6" name="稻壳康帅13-3">
              <a:extLst>
                <a:ext uri="{FF2B5EF4-FFF2-40B4-BE49-F238E27FC236}">
                  <a16:creationId xmlns:a16="http://schemas.microsoft.com/office/drawing/2014/main" id="{0BFF5FD7-4A3E-E07F-FF94-9763D6C99D0E}"/>
                </a:ext>
              </a:extLst>
            </p:cNvPr>
            <p:cNvSpPr/>
            <p:nvPr/>
          </p:nvSpPr>
          <p:spPr>
            <a:xfrm>
              <a:off x="323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7" name="稻壳康帅13-4">
              <a:extLst>
                <a:ext uri="{FF2B5EF4-FFF2-40B4-BE49-F238E27FC236}">
                  <a16:creationId xmlns:a16="http://schemas.microsoft.com/office/drawing/2014/main" id="{3C01AD10-6955-E006-AC99-AAE6743300EF}"/>
                </a:ext>
              </a:extLst>
            </p:cNvPr>
            <p:cNvSpPr/>
            <p:nvPr/>
          </p:nvSpPr>
          <p:spPr>
            <a:xfrm>
              <a:off x="340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</p:grpSp>
      <p:sp>
        <p:nvSpPr>
          <p:cNvPr id="19" name="稻壳康帅14">
            <a:extLst>
              <a:ext uri="{FF2B5EF4-FFF2-40B4-BE49-F238E27FC236}">
                <a16:creationId xmlns:a16="http://schemas.microsoft.com/office/drawing/2014/main" id="{E432BBFD-26BE-A3A2-138F-AB9D4186B23C}"/>
              </a:ext>
            </a:extLst>
          </p:cNvPr>
          <p:cNvSpPr/>
          <p:nvPr/>
        </p:nvSpPr>
        <p:spPr>
          <a:xfrm>
            <a:off x="845461" y="4855725"/>
            <a:ext cx="1342390" cy="372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20" name="稻壳康帅15">
            <a:extLst>
              <a:ext uri="{FF2B5EF4-FFF2-40B4-BE49-F238E27FC236}">
                <a16:creationId xmlns:a16="http://schemas.microsoft.com/office/drawing/2014/main" id="{0FD8C622-C32C-2471-561F-8F0EEB533910}"/>
              </a:ext>
            </a:extLst>
          </p:cNvPr>
          <p:cNvSpPr txBox="1"/>
          <p:nvPr/>
        </p:nvSpPr>
        <p:spPr>
          <a:xfrm>
            <a:off x="917216" y="4888110"/>
            <a:ext cx="119888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旗黑-55简" panose="00020600040101010101" charset="-128"/>
              </a:rPr>
              <a:t>第一部分</a:t>
            </a:r>
          </a:p>
        </p:txBody>
      </p:sp>
      <p:cxnSp>
        <p:nvCxnSpPr>
          <p:cNvPr id="22" name="稻壳康帅16">
            <a:extLst>
              <a:ext uri="{FF2B5EF4-FFF2-40B4-BE49-F238E27FC236}">
                <a16:creationId xmlns:a16="http://schemas.microsoft.com/office/drawing/2014/main" id="{F9A01EAD-E886-2037-8A8B-CFEE6C2ABAC3}"/>
              </a:ext>
            </a:extLst>
          </p:cNvPr>
          <p:cNvCxnSpPr>
            <a:cxnSpLocks/>
          </p:cNvCxnSpPr>
          <p:nvPr/>
        </p:nvCxnSpPr>
        <p:spPr>
          <a:xfrm>
            <a:off x="905181" y="3647874"/>
            <a:ext cx="5266636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稻壳康帅17">
            <a:extLst>
              <a:ext uri="{FF2B5EF4-FFF2-40B4-BE49-F238E27FC236}">
                <a16:creationId xmlns:a16="http://schemas.microsoft.com/office/drawing/2014/main" id="{CCD93675-9CA0-B1BB-FDC7-2AE4BF160E8E}"/>
              </a:ext>
            </a:extLst>
          </p:cNvPr>
          <p:cNvCxnSpPr>
            <a:cxnSpLocks/>
          </p:cNvCxnSpPr>
          <p:nvPr/>
        </p:nvCxnSpPr>
        <p:spPr>
          <a:xfrm>
            <a:off x="905181" y="3647874"/>
            <a:ext cx="85120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4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康帅1">
            <a:extLst>
              <a:ext uri="{FF2B5EF4-FFF2-40B4-BE49-F238E27FC236}">
                <a16:creationId xmlns:a16="http://schemas.microsoft.com/office/drawing/2014/main" id="{B4D45015-9F3B-009C-2BF2-035AD72E8785}"/>
              </a:ext>
            </a:extLst>
          </p:cNvPr>
          <p:cNvSpPr/>
          <p:nvPr/>
        </p:nvSpPr>
        <p:spPr>
          <a:xfrm>
            <a:off x="6574155" y="1554798"/>
            <a:ext cx="4815205" cy="2113915"/>
          </a:xfrm>
          <a:prstGeom prst="roundRect">
            <a:avLst>
              <a:gd name="adj" fmla="val 10811"/>
            </a:avLst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5" name="稻壳康帅2">
            <a:extLst>
              <a:ext uri="{FF2B5EF4-FFF2-40B4-BE49-F238E27FC236}">
                <a16:creationId xmlns:a16="http://schemas.microsoft.com/office/drawing/2014/main" id="{BE28449B-0A07-DD3E-A33F-E3CFD6297A80}"/>
              </a:ext>
            </a:extLst>
          </p:cNvPr>
          <p:cNvSpPr txBox="1"/>
          <p:nvPr/>
        </p:nvSpPr>
        <p:spPr>
          <a:xfrm>
            <a:off x="761365" y="1568768"/>
            <a:ext cx="26581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单击此处添加标题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雅酷黑 75W" panose="020B0804020202020204" charset="-122"/>
              <a:sym typeface="+mn-ea"/>
            </a:endParaRPr>
          </a:p>
        </p:txBody>
      </p:sp>
      <p:sp>
        <p:nvSpPr>
          <p:cNvPr id="10" name="稻壳康帅3">
            <a:extLst>
              <a:ext uri="{FF2B5EF4-FFF2-40B4-BE49-F238E27FC236}">
                <a16:creationId xmlns:a16="http://schemas.microsoft.com/office/drawing/2014/main" id="{48CE909B-DAE3-E503-C7FC-31F204AD60A2}"/>
              </a:ext>
            </a:extLst>
          </p:cNvPr>
          <p:cNvSpPr/>
          <p:nvPr/>
        </p:nvSpPr>
        <p:spPr>
          <a:xfrm>
            <a:off x="0" y="4090128"/>
            <a:ext cx="12192000" cy="2085340"/>
          </a:xfrm>
          <a:prstGeom prst="roundRect">
            <a:avLst>
              <a:gd name="adj" fmla="val 0"/>
            </a:avLst>
          </a:prstGeom>
          <a:solidFill>
            <a:srgbClr val="071F65"/>
          </a:solidFill>
          <a:ln>
            <a:noFill/>
          </a:ln>
          <a:effectLst/>
        </p:spPr>
        <p:style>
          <a:lnRef idx="2">
            <a:srgbClr val="006EFF">
              <a:shade val="50000"/>
            </a:srgbClr>
          </a:lnRef>
          <a:fillRef idx="1">
            <a:srgbClr val="006EFF"/>
          </a:fillRef>
          <a:effectRef idx="0">
            <a:srgbClr val="006EFF"/>
          </a:effectRef>
          <a:fontRef idx="minor">
            <a:sysClr val="window" lastClr="FFFFFF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ysClr val="window" lastClr="FFFFFF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汉仪中黑S" panose="00020600040101010101" charset="-122"/>
              <a:sym typeface="+mn-ea"/>
            </a:endParaRPr>
          </a:p>
        </p:txBody>
      </p:sp>
      <p:sp>
        <p:nvSpPr>
          <p:cNvPr id="26" name="稻壳康帅4">
            <a:extLst>
              <a:ext uri="{FF2B5EF4-FFF2-40B4-BE49-F238E27FC236}">
                <a16:creationId xmlns:a16="http://schemas.microsoft.com/office/drawing/2014/main" id="{806BDF30-627B-E091-976D-F1A9372E0C88}"/>
              </a:ext>
            </a:extLst>
          </p:cNvPr>
          <p:cNvSpPr txBox="1"/>
          <p:nvPr/>
        </p:nvSpPr>
        <p:spPr>
          <a:xfrm>
            <a:off x="8424545" y="4761958"/>
            <a:ext cx="931665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>
                <a:ln w="158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03</a:t>
            </a:r>
          </a:p>
        </p:txBody>
      </p:sp>
      <p:sp>
        <p:nvSpPr>
          <p:cNvPr id="27" name="稻壳康帅5">
            <a:extLst>
              <a:ext uri="{FF2B5EF4-FFF2-40B4-BE49-F238E27FC236}">
                <a16:creationId xmlns:a16="http://schemas.microsoft.com/office/drawing/2014/main" id="{D23B29C8-90B4-B146-60D9-832DACA08C0C}"/>
              </a:ext>
            </a:extLst>
          </p:cNvPr>
          <p:cNvSpPr txBox="1"/>
          <p:nvPr/>
        </p:nvSpPr>
        <p:spPr>
          <a:xfrm>
            <a:off x="9537700" y="4884102"/>
            <a:ext cx="2289786" cy="793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+mn-ea"/>
              </a:rPr>
              <a:t>单击此处输入你的正文，文字是您思想的提炼为了最终演示发布的良好效果</a:t>
            </a:r>
          </a:p>
        </p:txBody>
      </p:sp>
      <p:sp>
        <p:nvSpPr>
          <p:cNvPr id="28" name="稻壳康帅6">
            <a:extLst>
              <a:ext uri="{FF2B5EF4-FFF2-40B4-BE49-F238E27FC236}">
                <a16:creationId xmlns:a16="http://schemas.microsoft.com/office/drawing/2014/main" id="{86127236-696F-CBDD-9B6D-B55DEB4087F4}"/>
              </a:ext>
            </a:extLst>
          </p:cNvPr>
          <p:cNvSpPr txBox="1"/>
          <p:nvPr/>
        </p:nvSpPr>
        <p:spPr>
          <a:xfrm>
            <a:off x="9537700" y="4486368"/>
            <a:ext cx="133882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29" name="稻壳康帅7">
            <a:extLst>
              <a:ext uri="{FF2B5EF4-FFF2-40B4-BE49-F238E27FC236}">
                <a16:creationId xmlns:a16="http://schemas.microsoft.com/office/drawing/2014/main" id="{004C7B22-B206-D8B0-6A54-20948EA7128E}"/>
              </a:ext>
            </a:extLst>
          </p:cNvPr>
          <p:cNvSpPr txBox="1"/>
          <p:nvPr/>
        </p:nvSpPr>
        <p:spPr>
          <a:xfrm>
            <a:off x="836295" y="4761958"/>
            <a:ext cx="931665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>
                <a:ln w="158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01</a:t>
            </a:r>
          </a:p>
        </p:txBody>
      </p:sp>
      <p:sp>
        <p:nvSpPr>
          <p:cNvPr id="30" name="稻壳康帅8">
            <a:extLst>
              <a:ext uri="{FF2B5EF4-FFF2-40B4-BE49-F238E27FC236}">
                <a16:creationId xmlns:a16="http://schemas.microsoft.com/office/drawing/2014/main" id="{863AAF8C-17C2-766C-282B-F37A816F671A}"/>
              </a:ext>
            </a:extLst>
          </p:cNvPr>
          <p:cNvSpPr txBox="1"/>
          <p:nvPr/>
        </p:nvSpPr>
        <p:spPr>
          <a:xfrm>
            <a:off x="1949450" y="4884102"/>
            <a:ext cx="234823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+mn-ea"/>
              </a:rPr>
              <a:t>单击此处输入你的正文，文字是您思想的提炼为了最终演示发布的良好效果</a:t>
            </a:r>
          </a:p>
        </p:txBody>
      </p:sp>
      <p:sp>
        <p:nvSpPr>
          <p:cNvPr id="31" name="稻壳康帅9">
            <a:extLst>
              <a:ext uri="{FF2B5EF4-FFF2-40B4-BE49-F238E27FC236}">
                <a16:creationId xmlns:a16="http://schemas.microsoft.com/office/drawing/2014/main" id="{80FD8FBB-3061-2644-B3B9-A718BAACF08F}"/>
              </a:ext>
            </a:extLst>
          </p:cNvPr>
          <p:cNvSpPr txBox="1"/>
          <p:nvPr/>
        </p:nvSpPr>
        <p:spPr>
          <a:xfrm>
            <a:off x="1949450" y="4486368"/>
            <a:ext cx="133882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32" name="稻壳康帅10">
            <a:extLst>
              <a:ext uri="{FF2B5EF4-FFF2-40B4-BE49-F238E27FC236}">
                <a16:creationId xmlns:a16="http://schemas.microsoft.com/office/drawing/2014/main" id="{6F76A7EF-AF10-C494-E0B6-1502D296C335}"/>
              </a:ext>
            </a:extLst>
          </p:cNvPr>
          <p:cNvSpPr txBox="1"/>
          <p:nvPr/>
        </p:nvSpPr>
        <p:spPr>
          <a:xfrm>
            <a:off x="4630420" y="4761958"/>
            <a:ext cx="931665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>
                <a:ln w="158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02</a:t>
            </a:r>
          </a:p>
        </p:txBody>
      </p:sp>
      <p:sp>
        <p:nvSpPr>
          <p:cNvPr id="33" name="稻壳康帅11">
            <a:extLst>
              <a:ext uri="{FF2B5EF4-FFF2-40B4-BE49-F238E27FC236}">
                <a16:creationId xmlns:a16="http://schemas.microsoft.com/office/drawing/2014/main" id="{DDD67B24-A7FD-482D-0A2B-85295817740D}"/>
              </a:ext>
            </a:extLst>
          </p:cNvPr>
          <p:cNvSpPr txBox="1"/>
          <p:nvPr/>
        </p:nvSpPr>
        <p:spPr>
          <a:xfrm>
            <a:off x="5743575" y="4884102"/>
            <a:ext cx="2333994" cy="793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+mn-ea"/>
              </a:rPr>
              <a:t>单击此处输入你的正文，文字是您思想的提炼为了最终演示发布的良好效果</a:t>
            </a:r>
          </a:p>
        </p:txBody>
      </p:sp>
      <p:sp>
        <p:nvSpPr>
          <p:cNvPr id="34" name="稻壳康帅12">
            <a:extLst>
              <a:ext uri="{FF2B5EF4-FFF2-40B4-BE49-F238E27FC236}">
                <a16:creationId xmlns:a16="http://schemas.microsoft.com/office/drawing/2014/main" id="{B114275D-8BF4-8803-0399-437ECDB08420}"/>
              </a:ext>
            </a:extLst>
          </p:cNvPr>
          <p:cNvSpPr txBox="1"/>
          <p:nvPr/>
        </p:nvSpPr>
        <p:spPr>
          <a:xfrm>
            <a:off x="5743575" y="4486368"/>
            <a:ext cx="133882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grpSp>
        <p:nvGrpSpPr>
          <p:cNvPr id="64" name="稻壳康帅13">
            <a:extLst>
              <a:ext uri="{FF2B5EF4-FFF2-40B4-BE49-F238E27FC236}">
                <a16:creationId xmlns:a16="http://schemas.microsoft.com/office/drawing/2014/main" id="{BC217CD6-FF9E-40CF-564E-DECCCE7E15FD}"/>
              </a:ext>
            </a:extLst>
          </p:cNvPr>
          <p:cNvGrpSpPr/>
          <p:nvPr/>
        </p:nvGrpSpPr>
        <p:grpSpPr>
          <a:xfrm flipH="1">
            <a:off x="550863" y="438080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65" name="稻壳康帅13-1">
              <a:extLst>
                <a:ext uri="{FF2B5EF4-FFF2-40B4-BE49-F238E27FC236}">
                  <a16:creationId xmlns:a16="http://schemas.microsoft.com/office/drawing/2014/main" id="{7D14270E-86C1-18C5-6D9D-A589DBCB807F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66" name="稻壳康帅13-2">
              <a:extLst>
                <a:ext uri="{FF2B5EF4-FFF2-40B4-BE49-F238E27FC236}">
                  <a16:creationId xmlns:a16="http://schemas.microsoft.com/office/drawing/2014/main" id="{786F7086-C112-BD3D-F7BA-B2BEA33E7F30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67" name="稻壳康帅13-3">
              <a:extLst>
                <a:ext uri="{FF2B5EF4-FFF2-40B4-BE49-F238E27FC236}">
                  <a16:creationId xmlns:a16="http://schemas.microsoft.com/office/drawing/2014/main" id="{5F99DA0B-F115-E728-1E0E-9E21C6C3D228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68" name="稻壳康帅14">
            <a:extLst>
              <a:ext uri="{FF2B5EF4-FFF2-40B4-BE49-F238E27FC236}">
                <a16:creationId xmlns:a16="http://schemas.microsoft.com/office/drawing/2014/main" id="{4FDDB887-1DF7-B3B0-A0A7-2FAA909E458D}"/>
              </a:ext>
            </a:extLst>
          </p:cNvPr>
          <p:cNvSpPr txBox="1"/>
          <p:nvPr/>
        </p:nvSpPr>
        <p:spPr>
          <a:xfrm>
            <a:off x="1283058" y="2903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选题背景和意义</a:t>
            </a:r>
          </a:p>
        </p:txBody>
      </p:sp>
      <p:sp>
        <p:nvSpPr>
          <p:cNvPr id="69" name="稻壳康帅15">
            <a:extLst>
              <a:ext uri="{FF2B5EF4-FFF2-40B4-BE49-F238E27FC236}">
                <a16:creationId xmlns:a16="http://schemas.microsoft.com/office/drawing/2014/main" id="{A5619484-FA3E-95ED-79D2-331BFFCA1216}"/>
              </a:ext>
            </a:extLst>
          </p:cNvPr>
          <p:cNvSpPr txBox="1"/>
          <p:nvPr/>
        </p:nvSpPr>
        <p:spPr>
          <a:xfrm>
            <a:off x="1320402" y="6991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The Selected Topic Background And Significance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中简黑简" panose="00020600040101010101" charset="-122"/>
              <a:sym typeface="+mn-lt"/>
            </a:endParaRPr>
          </a:p>
        </p:txBody>
      </p:sp>
      <p:sp>
        <p:nvSpPr>
          <p:cNvPr id="70" name="稻壳康帅16">
            <a:extLst>
              <a:ext uri="{FF2B5EF4-FFF2-40B4-BE49-F238E27FC236}">
                <a16:creationId xmlns:a16="http://schemas.microsoft.com/office/drawing/2014/main" id="{B04BD74C-D0A2-43C8-44EE-42FCA08771EE}"/>
              </a:ext>
            </a:extLst>
          </p:cNvPr>
          <p:cNvSpPr txBox="1"/>
          <p:nvPr/>
        </p:nvSpPr>
        <p:spPr>
          <a:xfrm>
            <a:off x="803662" y="2134739"/>
            <a:ext cx="5231625" cy="8277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单击此处输入你的正文，请尽量言简意赅的阐述观点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76" name="稻壳康帅17">
            <a:extLst>
              <a:ext uri="{FF2B5EF4-FFF2-40B4-BE49-F238E27FC236}">
                <a16:creationId xmlns:a16="http://schemas.microsoft.com/office/drawing/2014/main" id="{EDFC61CD-CEA7-786A-1665-D3FBEE14EE86}"/>
              </a:ext>
            </a:extLst>
          </p:cNvPr>
          <p:cNvSpPr txBox="1"/>
          <p:nvPr/>
        </p:nvSpPr>
        <p:spPr>
          <a:xfrm>
            <a:off x="802640" y="3015136"/>
            <a:ext cx="5231624" cy="8277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100" b="0" i="0" u="none" strike="noStrike" cap="none" spc="0" normalizeH="0" baseline="0">
                <a:ln>
                  <a:noFill/>
                </a:ln>
                <a:solidFill>
                  <a:schemeClr val="bg2">
                    <a:lumMod val="25000"/>
                    <a:alpha val="8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55简" panose="00020600040101010101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  <a:alpha val="8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  <a:alpha val="80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249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稻壳康帅1">
            <a:extLst>
              <a:ext uri="{FF2B5EF4-FFF2-40B4-BE49-F238E27FC236}">
                <a16:creationId xmlns:a16="http://schemas.microsoft.com/office/drawing/2014/main" id="{873BFBF1-B85F-E42D-CF51-6A4DDBD8BDAD}"/>
              </a:ext>
            </a:extLst>
          </p:cNvPr>
          <p:cNvGrpSpPr/>
          <p:nvPr/>
        </p:nvGrpSpPr>
        <p:grpSpPr>
          <a:xfrm flipH="1">
            <a:off x="550863" y="438080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7" name="稻壳康帅1-1">
              <a:extLst>
                <a:ext uri="{FF2B5EF4-FFF2-40B4-BE49-F238E27FC236}">
                  <a16:creationId xmlns:a16="http://schemas.microsoft.com/office/drawing/2014/main" id="{932B32A7-B6E6-DA60-442E-7A9B54248544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8" name="稻壳康帅1-2">
              <a:extLst>
                <a:ext uri="{FF2B5EF4-FFF2-40B4-BE49-F238E27FC236}">
                  <a16:creationId xmlns:a16="http://schemas.microsoft.com/office/drawing/2014/main" id="{AD4982C2-16A7-C831-2D07-07B6BB7E5B34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9" name="稻壳康帅1-3">
              <a:extLst>
                <a:ext uri="{FF2B5EF4-FFF2-40B4-BE49-F238E27FC236}">
                  <a16:creationId xmlns:a16="http://schemas.microsoft.com/office/drawing/2014/main" id="{9BD216C9-3087-41C9-7501-E4C8DAA8C22B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25" name="稻壳康帅2">
            <a:extLst>
              <a:ext uri="{FF2B5EF4-FFF2-40B4-BE49-F238E27FC236}">
                <a16:creationId xmlns:a16="http://schemas.microsoft.com/office/drawing/2014/main" id="{ECDA0D67-6372-E5CE-CA26-FB0945D81C54}"/>
              </a:ext>
            </a:extLst>
          </p:cNvPr>
          <p:cNvSpPr txBox="1"/>
          <p:nvPr/>
        </p:nvSpPr>
        <p:spPr>
          <a:xfrm>
            <a:off x="1283058" y="2903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选题背景和意义</a:t>
            </a:r>
          </a:p>
        </p:txBody>
      </p:sp>
      <p:sp>
        <p:nvSpPr>
          <p:cNvPr id="105" name="稻壳康帅3">
            <a:extLst>
              <a:ext uri="{FF2B5EF4-FFF2-40B4-BE49-F238E27FC236}">
                <a16:creationId xmlns:a16="http://schemas.microsoft.com/office/drawing/2014/main" id="{D7FA4286-6D4B-3225-B351-7265247937F9}"/>
              </a:ext>
            </a:extLst>
          </p:cNvPr>
          <p:cNvSpPr/>
          <p:nvPr/>
        </p:nvSpPr>
        <p:spPr>
          <a:xfrm>
            <a:off x="0" y="4937761"/>
            <a:ext cx="12192000" cy="1920240"/>
          </a:xfrm>
          <a:prstGeom prst="round2SameRect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MiSans Light"/>
              <a:cs typeface="+mn-cs"/>
            </a:endParaRPr>
          </a:p>
        </p:txBody>
      </p:sp>
      <p:sp>
        <p:nvSpPr>
          <p:cNvPr id="122" name="稻壳康帅4">
            <a:extLst>
              <a:ext uri="{FF2B5EF4-FFF2-40B4-BE49-F238E27FC236}">
                <a16:creationId xmlns:a16="http://schemas.microsoft.com/office/drawing/2014/main" id="{C882242A-ABDF-B118-9D43-BFF037489BA1}"/>
              </a:ext>
            </a:extLst>
          </p:cNvPr>
          <p:cNvSpPr/>
          <p:nvPr/>
        </p:nvSpPr>
        <p:spPr>
          <a:xfrm>
            <a:off x="996474" y="4043929"/>
            <a:ext cx="4624041" cy="2276272"/>
          </a:xfrm>
          <a:prstGeom prst="roundRect">
            <a:avLst>
              <a:gd name="adj" fmla="val 1023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MiSans Light"/>
              <a:cs typeface="+mn-cs"/>
            </a:endParaRPr>
          </a:p>
        </p:txBody>
      </p:sp>
      <p:sp>
        <p:nvSpPr>
          <p:cNvPr id="134" name="稻壳康帅5">
            <a:extLst>
              <a:ext uri="{FF2B5EF4-FFF2-40B4-BE49-F238E27FC236}">
                <a16:creationId xmlns:a16="http://schemas.microsoft.com/office/drawing/2014/main" id="{8E0B93B3-00EF-24F0-AF66-0942DFABFB53}"/>
              </a:ext>
            </a:extLst>
          </p:cNvPr>
          <p:cNvSpPr/>
          <p:nvPr/>
        </p:nvSpPr>
        <p:spPr>
          <a:xfrm rot="5400000">
            <a:off x="1863566" y="3360849"/>
            <a:ext cx="470535" cy="2204720"/>
          </a:xfrm>
          <a:prstGeom prst="round2SameRect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35" name="稻壳康帅6">
            <a:extLst>
              <a:ext uri="{FF2B5EF4-FFF2-40B4-BE49-F238E27FC236}">
                <a16:creationId xmlns:a16="http://schemas.microsoft.com/office/drawing/2014/main" id="{B234EC6E-1E0F-B6B3-56B2-DFDD43B79A98}"/>
              </a:ext>
            </a:extLst>
          </p:cNvPr>
          <p:cNvSpPr txBox="1"/>
          <p:nvPr/>
        </p:nvSpPr>
        <p:spPr>
          <a:xfrm>
            <a:off x="1411446" y="4287869"/>
            <a:ext cx="15182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136" name="稻壳康帅7">
            <a:extLst>
              <a:ext uri="{FF2B5EF4-FFF2-40B4-BE49-F238E27FC236}">
                <a16:creationId xmlns:a16="http://schemas.microsoft.com/office/drawing/2014/main" id="{C2400A75-7D35-4434-D262-52D923667A4C}"/>
              </a:ext>
            </a:extLst>
          </p:cNvPr>
          <p:cNvSpPr/>
          <p:nvPr/>
        </p:nvSpPr>
        <p:spPr>
          <a:xfrm>
            <a:off x="6612814" y="4043929"/>
            <a:ext cx="4624041" cy="2276272"/>
          </a:xfrm>
          <a:prstGeom prst="roundRect">
            <a:avLst>
              <a:gd name="adj" fmla="val 1023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MiSans Light"/>
              <a:cs typeface="+mn-cs"/>
            </a:endParaRPr>
          </a:p>
        </p:txBody>
      </p:sp>
      <p:sp>
        <p:nvSpPr>
          <p:cNvPr id="137" name="稻壳康帅8">
            <a:extLst>
              <a:ext uri="{FF2B5EF4-FFF2-40B4-BE49-F238E27FC236}">
                <a16:creationId xmlns:a16="http://schemas.microsoft.com/office/drawing/2014/main" id="{CDA85797-3C85-D071-ED06-90D156D826AB}"/>
              </a:ext>
            </a:extLst>
          </p:cNvPr>
          <p:cNvSpPr/>
          <p:nvPr/>
        </p:nvSpPr>
        <p:spPr>
          <a:xfrm rot="5400000">
            <a:off x="7479906" y="3360849"/>
            <a:ext cx="470535" cy="2204720"/>
          </a:xfrm>
          <a:prstGeom prst="round2SameRect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38" name="稻壳康帅9">
            <a:extLst>
              <a:ext uri="{FF2B5EF4-FFF2-40B4-BE49-F238E27FC236}">
                <a16:creationId xmlns:a16="http://schemas.microsoft.com/office/drawing/2014/main" id="{A255D8A5-D117-CDF9-116D-356122326088}"/>
              </a:ext>
            </a:extLst>
          </p:cNvPr>
          <p:cNvSpPr txBox="1"/>
          <p:nvPr/>
        </p:nvSpPr>
        <p:spPr>
          <a:xfrm>
            <a:off x="7027786" y="4287869"/>
            <a:ext cx="15182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145" name="稻壳康帅10">
            <a:extLst>
              <a:ext uri="{FF2B5EF4-FFF2-40B4-BE49-F238E27FC236}">
                <a16:creationId xmlns:a16="http://schemas.microsoft.com/office/drawing/2014/main" id="{A0419F3D-B98F-356C-D8E9-E87FD5FB8805}"/>
              </a:ext>
            </a:extLst>
          </p:cNvPr>
          <p:cNvSpPr/>
          <p:nvPr/>
        </p:nvSpPr>
        <p:spPr>
          <a:xfrm>
            <a:off x="996474" y="1523353"/>
            <a:ext cx="4624041" cy="2276272"/>
          </a:xfrm>
          <a:prstGeom prst="roundRect">
            <a:avLst>
              <a:gd name="adj" fmla="val 1023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MiSans Light"/>
              <a:cs typeface="+mn-cs"/>
            </a:endParaRPr>
          </a:p>
        </p:txBody>
      </p:sp>
      <p:sp>
        <p:nvSpPr>
          <p:cNvPr id="146" name="稻壳康帅11">
            <a:extLst>
              <a:ext uri="{FF2B5EF4-FFF2-40B4-BE49-F238E27FC236}">
                <a16:creationId xmlns:a16="http://schemas.microsoft.com/office/drawing/2014/main" id="{BAAD7B53-F136-06E4-BCA1-C9671BE5F191}"/>
              </a:ext>
            </a:extLst>
          </p:cNvPr>
          <p:cNvSpPr/>
          <p:nvPr/>
        </p:nvSpPr>
        <p:spPr>
          <a:xfrm rot="5400000">
            <a:off x="1863566" y="840273"/>
            <a:ext cx="470535" cy="2204720"/>
          </a:xfrm>
          <a:prstGeom prst="round2SameRect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47" name="稻壳康帅12">
            <a:extLst>
              <a:ext uri="{FF2B5EF4-FFF2-40B4-BE49-F238E27FC236}">
                <a16:creationId xmlns:a16="http://schemas.microsoft.com/office/drawing/2014/main" id="{B2A30E8D-FB39-0455-AD8C-6CDE8C8B0476}"/>
              </a:ext>
            </a:extLst>
          </p:cNvPr>
          <p:cNvSpPr txBox="1"/>
          <p:nvPr/>
        </p:nvSpPr>
        <p:spPr>
          <a:xfrm>
            <a:off x="1411446" y="1767293"/>
            <a:ext cx="15182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148" name="稻壳康帅13">
            <a:extLst>
              <a:ext uri="{FF2B5EF4-FFF2-40B4-BE49-F238E27FC236}">
                <a16:creationId xmlns:a16="http://schemas.microsoft.com/office/drawing/2014/main" id="{514CC091-4363-BD71-B7B1-6DFFA40AA65B}"/>
              </a:ext>
            </a:extLst>
          </p:cNvPr>
          <p:cNvSpPr/>
          <p:nvPr/>
        </p:nvSpPr>
        <p:spPr>
          <a:xfrm>
            <a:off x="6612814" y="1523353"/>
            <a:ext cx="4624041" cy="2276272"/>
          </a:xfrm>
          <a:prstGeom prst="roundRect">
            <a:avLst>
              <a:gd name="adj" fmla="val 1023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MiSans Light"/>
              <a:cs typeface="+mn-cs"/>
            </a:endParaRPr>
          </a:p>
        </p:txBody>
      </p:sp>
      <p:sp>
        <p:nvSpPr>
          <p:cNvPr id="149" name="稻壳康帅14">
            <a:extLst>
              <a:ext uri="{FF2B5EF4-FFF2-40B4-BE49-F238E27FC236}">
                <a16:creationId xmlns:a16="http://schemas.microsoft.com/office/drawing/2014/main" id="{A66D4662-F3CA-9AC4-B17A-525D1D3A24C3}"/>
              </a:ext>
            </a:extLst>
          </p:cNvPr>
          <p:cNvSpPr/>
          <p:nvPr/>
        </p:nvSpPr>
        <p:spPr>
          <a:xfrm rot="5400000">
            <a:off x="7479906" y="840273"/>
            <a:ext cx="470535" cy="2204720"/>
          </a:xfrm>
          <a:prstGeom prst="round2SameRect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150" name="稻壳康帅15">
            <a:extLst>
              <a:ext uri="{FF2B5EF4-FFF2-40B4-BE49-F238E27FC236}">
                <a16:creationId xmlns:a16="http://schemas.microsoft.com/office/drawing/2014/main" id="{0D4C0756-F0CA-E050-DF3A-4091F6CAE484}"/>
              </a:ext>
            </a:extLst>
          </p:cNvPr>
          <p:cNvSpPr txBox="1"/>
          <p:nvPr/>
        </p:nvSpPr>
        <p:spPr>
          <a:xfrm>
            <a:off x="7027786" y="1767293"/>
            <a:ext cx="15182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添加小标题</a:t>
            </a:r>
          </a:p>
        </p:txBody>
      </p:sp>
      <p:sp>
        <p:nvSpPr>
          <p:cNvPr id="151" name="稻壳康帅16">
            <a:extLst>
              <a:ext uri="{FF2B5EF4-FFF2-40B4-BE49-F238E27FC236}">
                <a16:creationId xmlns:a16="http://schemas.microsoft.com/office/drawing/2014/main" id="{9B0CA030-3DF8-6B0D-A8FF-BD6EF1670D57}"/>
              </a:ext>
            </a:extLst>
          </p:cNvPr>
          <p:cNvSpPr txBox="1"/>
          <p:nvPr/>
        </p:nvSpPr>
        <p:spPr>
          <a:xfrm>
            <a:off x="1411446" y="2334526"/>
            <a:ext cx="3902234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MiSans Light" panose="00000400000000000000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</a:p>
        </p:txBody>
      </p:sp>
      <p:sp>
        <p:nvSpPr>
          <p:cNvPr id="152" name="稻壳康帅17">
            <a:extLst>
              <a:ext uri="{FF2B5EF4-FFF2-40B4-BE49-F238E27FC236}">
                <a16:creationId xmlns:a16="http://schemas.microsoft.com/office/drawing/2014/main" id="{18D14303-652F-0644-1E73-A675C433664C}"/>
              </a:ext>
            </a:extLst>
          </p:cNvPr>
          <p:cNvSpPr txBox="1"/>
          <p:nvPr/>
        </p:nvSpPr>
        <p:spPr>
          <a:xfrm>
            <a:off x="6964963" y="2334525"/>
            <a:ext cx="3902234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MiSans Light" panose="00000400000000000000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</a:p>
        </p:txBody>
      </p:sp>
      <p:sp>
        <p:nvSpPr>
          <p:cNvPr id="153" name="稻壳康帅18">
            <a:extLst>
              <a:ext uri="{FF2B5EF4-FFF2-40B4-BE49-F238E27FC236}">
                <a16:creationId xmlns:a16="http://schemas.microsoft.com/office/drawing/2014/main" id="{347F66E4-8532-2426-FD8A-B5982B9DA487}"/>
              </a:ext>
            </a:extLst>
          </p:cNvPr>
          <p:cNvSpPr txBox="1"/>
          <p:nvPr/>
        </p:nvSpPr>
        <p:spPr>
          <a:xfrm>
            <a:off x="1411446" y="4875577"/>
            <a:ext cx="3902234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MiSans Light" panose="00000400000000000000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</a:p>
        </p:txBody>
      </p:sp>
      <p:sp>
        <p:nvSpPr>
          <p:cNvPr id="154" name="稻壳康帅19">
            <a:extLst>
              <a:ext uri="{FF2B5EF4-FFF2-40B4-BE49-F238E27FC236}">
                <a16:creationId xmlns:a16="http://schemas.microsoft.com/office/drawing/2014/main" id="{A6F00597-54EB-C2A3-903D-80098A5515BB}"/>
              </a:ext>
            </a:extLst>
          </p:cNvPr>
          <p:cNvSpPr txBox="1"/>
          <p:nvPr/>
        </p:nvSpPr>
        <p:spPr>
          <a:xfrm>
            <a:off x="6964963" y="4875577"/>
            <a:ext cx="3902234" cy="11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MiSans Light" panose="00000400000000000000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</a:p>
        </p:txBody>
      </p:sp>
      <p:grpSp>
        <p:nvGrpSpPr>
          <p:cNvPr id="155" name="稻壳康帅20">
            <a:extLst>
              <a:ext uri="{FF2B5EF4-FFF2-40B4-BE49-F238E27FC236}">
                <a16:creationId xmlns:a16="http://schemas.microsoft.com/office/drawing/2014/main" id="{9D6ED180-0336-A1E3-0877-E7322F402C1A}"/>
              </a:ext>
            </a:extLst>
          </p:cNvPr>
          <p:cNvGrpSpPr/>
          <p:nvPr/>
        </p:nvGrpSpPr>
        <p:grpSpPr>
          <a:xfrm flipH="1">
            <a:off x="4711107" y="3429000"/>
            <a:ext cx="421689" cy="143134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156" name="稻壳康帅20-1">
              <a:extLst>
                <a:ext uri="{FF2B5EF4-FFF2-40B4-BE49-F238E27FC236}">
                  <a16:creationId xmlns:a16="http://schemas.microsoft.com/office/drawing/2014/main" id="{07493206-D711-7822-A0F4-2351B7747499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7" name="稻壳康帅20-2">
              <a:extLst>
                <a:ext uri="{FF2B5EF4-FFF2-40B4-BE49-F238E27FC236}">
                  <a16:creationId xmlns:a16="http://schemas.microsoft.com/office/drawing/2014/main" id="{73C5B628-61FE-545E-654C-1F255FE72BBB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58" name="稻壳康帅20-3">
              <a:extLst>
                <a:ext uri="{FF2B5EF4-FFF2-40B4-BE49-F238E27FC236}">
                  <a16:creationId xmlns:a16="http://schemas.microsoft.com/office/drawing/2014/main" id="{70697A7D-B3BF-36B7-D8ED-41E2406AAAB8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159" name="稻壳康帅21">
            <a:extLst>
              <a:ext uri="{FF2B5EF4-FFF2-40B4-BE49-F238E27FC236}">
                <a16:creationId xmlns:a16="http://schemas.microsoft.com/office/drawing/2014/main" id="{936C05C8-8276-B4B9-D0DB-726562119BB8}"/>
              </a:ext>
            </a:extLst>
          </p:cNvPr>
          <p:cNvGrpSpPr/>
          <p:nvPr/>
        </p:nvGrpSpPr>
        <p:grpSpPr>
          <a:xfrm flipH="1">
            <a:off x="10358865" y="3429000"/>
            <a:ext cx="421689" cy="143134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160" name="稻壳康帅21-1">
              <a:extLst>
                <a:ext uri="{FF2B5EF4-FFF2-40B4-BE49-F238E27FC236}">
                  <a16:creationId xmlns:a16="http://schemas.microsoft.com/office/drawing/2014/main" id="{A3456D56-2E0A-2169-7FFA-DACABB23A858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61" name="稻壳康帅21-2">
              <a:extLst>
                <a:ext uri="{FF2B5EF4-FFF2-40B4-BE49-F238E27FC236}">
                  <a16:creationId xmlns:a16="http://schemas.microsoft.com/office/drawing/2014/main" id="{D4D1F492-13DF-EF9E-B89F-BA6C6143317D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62" name="稻壳康帅21-3">
              <a:extLst>
                <a:ext uri="{FF2B5EF4-FFF2-40B4-BE49-F238E27FC236}">
                  <a16:creationId xmlns:a16="http://schemas.microsoft.com/office/drawing/2014/main" id="{673F388C-C4DB-6EEB-07B8-E2CE67B1F2CF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163" name="稻壳康帅22">
            <a:extLst>
              <a:ext uri="{FF2B5EF4-FFF2-40B4-BE49-F238E27FC236}">
                <a16:creationId xmlns:a16="http://schemas.microsoft.com/office/drawing/2014/main" id="{004C4AE6-33A6-4EDF-6436-FAA57ED2C566}"/>
              </a:ext>
            </a:extLst>
          </p:cNvPr>
          <p:cNvGrpSpPr/>
          <p:nvPr/>
        </p:nvGrpSpPr>
        <p:grpSpPr>
          <a:xfrm flipH="1">
            <a:off x="4711107" y="5961134"/>
            <a:ext cx="421689" cy="143134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164" name="稻壳康帅22-1">
              <a:extLst>
                <a:ext uri="{FF2B5EF4-FFF2-40B4-BE49-F238E27FC236}">
                  <a16:creationId xmlns:a16="http://schemas.microsoft.com/office/drawing/2014/main" id="{80A9A3CB-5A93-FF3B-D59D-490B8385AF73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65" name="稻壳康帅22-2">
              <a:extLst>
                <a:ext uri="{FF2B5EF4-FFF2-40B4-BE49-F238E27FC236}">
                  <a16:creationId xmlns:a16="http://schemas.microsoft.com/office/drawing/2014/main" id="{2AF3FA23-C673-D021-650B-328BE495DE64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66" name="稻壳康帅22-3">
              <a:extLst>
                <a:ext uri="{FF2B5EF4-FFF2-40B4-BE49-F238E27FC236}">
                  <a16:creationId xmlns:a16="http://schemas.microsoft.com/office/drawing/2014/main" id="{41526573-AA52-CF18-A5F5-BFC66BA44B37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grpSp>
        <p:nvGrpSpPr>
          <p:cNvPr id="167" name="稻壳康帅23">
            <a:extLst>
              <a:ext uri="{FF2B5EF4-FFF2-40B4-BE49-F238E27FC236}">
                <a16:creationId xmlns:a16="http://schemas.microsoft.com/office/drawing/2014/main" id="{8F85BBA7-3F54-DEBF-9C95-95AC41C7D9B3}"/>
              </a:ext>
            </a:extLst>
          </p:cNvPr>
          <p:cNvGrpSpPr/>
          <p:nvPr/>
        </p:nvGrpSpPr>
        <p:grpSpPr>
          <a:xfrm flipH="1">
            <a:off x="10358865" y="5961134"/>
            <a:ext cx="421689" cy="143134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168" name="稻壳康帅23-1">
              <a:extLst>
                <a:ext uri="{FF2B5EF4-FFF2-40B4-BE49-F238E27FC236}">
                  <a16:creationId xmlns:a16="http://schemas.microsoft.com/office/drawing/2014/main" id="{45DD0898-E131-805F-E9A9-941FFFFE1C41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69" name="稻壳康帅23-2">
              <a:extLst>
                <a:ext uri="{FF2B5EF4-FFF2-40B4-BE49-F238E27FC236}">
                  <a16:creationId xmlns:a16="http://schemas.microsoft.com/office/drawing/2014/main" id="{E67E5587-7DF3-D3DD-EBA4-9D81B6C921D1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70" name="稻壳康帅23-3">
              <a:extLst>
                <a:ext uri="{FF2B5EF4-FFF2-40B4-BE49-F238E27FC236}">
                  <a16:creationId xmlns:a16="http://schemas.microsoft.com/office/drawing/2014/main" id="{324C8AC1-6F96-CA8C-CD4C-E169136D1BB7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171" name="稻壳康帅24">
            <a:extLst>
              <a:ext uri="{FF2B5EF4-FFF2-40B4-BE49-F238E27FC236}">
                <a16:creationId xmlns:a16="http://schemas.microsoft.com/office/drawing/2014/main" id="{5979C806-FE80-8DC6-B9E4-9DC8BBA05F97}"/>
              </a:ext>
            </a:extLst>
          </p:cNvPr>
          <p:cNvSpPr txBox="1"/>
          <p:nvPr/>
        </p:nvSpPr>
        <p:spPr>
          <a:xfrm>
            <a:off x="1320402" y="6991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The Selected Topic Background And Significance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中简黑简" panose="00020600040101010101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521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稻壳康帅1">
            <a:extLst>
              <a:ext uri="{FF2B5EF4-FFF2-40B4-BE49-F238E27FC236}">
                <a16:creationId xmlns:a16="http://schemas.microsoft.com/office/drawing/2014/main" id="{27B020D2-8195-13CB-D941-62ED2C370975}"/>
              </a:ext>
            </a:extLst>
          </p:cNvPr>
          <p:cNvSpPr/>
          <p:nvPr/>
        </p:nvSpPr>
        <p:spPr>
          <a:xfrm>
            <a:off x="8813483" y="1623198"/>
            <a:ext cx="2827655" cy="4456430"/>
          </a:xfrm>
          <a:prstGeom prst="roundRect">
            <a:avLst>
              <a:gd name="adj" fmla="val 4132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MiSans Light"/>
              <a:cs typeface="+mn-cs"/>
              <a:sym typeface="+mn-ea"/>
            </a:endParaRPr>
          </a:p>
        </p:txBody>
      </p:sp>
      <p:sp>
        <p:nvSpPr>
          <p:cNvPr id="38" name="稻壳康帅2">
            <a:extLst>
              <a:ext uri="{FF2B5EF4-FFF2-40B4-BE49-F238E27FC236}">
                <a16:creationId xmlns:a16="http://schemas.microsoft.com/office/drawing/2014/main" id="{2FB1B91F-BCF2-C7F5-749C-F9DAFFB69192}"/>
              </a:ext>
            </a:extLst>
          </p:cNvPr>
          <p:cNvSpPr/>
          <p:nvPr/>
        </p:nvSpPr>
        <p:spPr>
          <a:xfrm>
            <a:off x="9462453" y="4431168"/>
            <a:ext cx="1510665" cy="397510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>
            <a:outerShdw blurRad="558800" dist="38100" dir="5400000" algn="t" rotWithShape="0">
              <a:srgbClr val="071F65">
                <a:alpha val="17000"/>
              </a:srgbClr>
            </a:outerShdw>
          </a:effectLst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CFBF2"/>
              </a:solidFill>
              <a:effectLst/>
              <a:uLnTx/>
              <a:uFillTx/>
              <a:latin typeface="思源黑体 CN Normal" panose="020B0400000000000000" pitchFamily="34" charset="-122"/>
              <a:ea typeface="汉仪中黑S"/>
              <a:cs typeface="汉仪中黑S" panose="00020600040101010101" charset="-122"/>
              <a:sym typeface="+mn-ea"/>
            </a:endParaRPr>
          </a:p>
        </p:txBody>
      </p:sp>
      <p:sp>
        <p:nvSpPr>
          <p:cNvPr id="39" name="稻壳康帅3">
            <a:extLst>
              <a:ext uri="{FF2B5EF4-FFF2-40B4-BE49-F238E27FC236}">
                <a16:creationId xmlns:a16="http://schemas.microsoft.com/office/drawing/2014/main" id="{20793499-F913-6E08-F02D-5F6A61A1A3E3}"/>
              </a:ext>
            </a:extLst>
          </p:cNvPr>
          <p:cNvSpPr/>
          <p:nvPr/>
        </p:nvSpPr>
        <p:spPr>
          <a:xfrm>
            <a:off x="9631363" y="4408308"/>
            <a:ext cx="1202690" cy="4616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黑S" panose="00020600040101010101" charset="-122"/>
              </a:rPr>
              <a:t>输入标题</a:t>
            </a:r>
          </a:p>
        </p:txBody>
      </p:sp>
      <p:sp>
        <p:nvSpPr>
          <p:cNvPr id="40" name="稻壳康帅4">
            <a:extLst>
              <a:ext uri="{FF2B5EF4-FFF2-40B4-BE49-F238E27FC236}">
                <a16:creationId xmlns:a16="http://schemas.microsoft.com/office/drawing/2014/main" id="{9A37A253-6F0C-DCA0-0CE8-541F4D4452B5}"/>
              </a:ext>
            </a:extLst>
          </p:cNvPr>
          <p:cNvSpPr/>
          <p:nvPr/>
        </p:nvSpPr>
        <p:spPr>
          <a:xfrm>
            <a:off x="9017001" y="4892813"/>
            <a:ext cx="2364105" cy="9347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黑S" panose="00020600040101010101" charset="-122"/>
                <a:sym typeface="+mn-ea"/>
              </a:rPr>
              <a:t>单击此处输入你的正文，为了最终演示发布的良好效果，请尽量言简意赅的阐述观点</a:t>
            </a:r>
          </a:p>
        </p:txBody>
      </p:sp>
      <p:sp>
        <p:nvSpPr>
          <p:cNvPr id="41" name="稻壳康帅5">
            <a:extLst>
              <a:ext uri="{FF2B5EF4-FFF2-40B4-BE49-F238E27FC236}">
                <a16:creationId xmlns:a16="http://schemas.microsoft.com/office/drawing/2014/main" id="{9E41912D-BF45-2032-0D7F-BB0D8696F675}"/>
              </a:ext>
            </a:extLst>
          </p:cNvPr>
          <p:cNvSpPr/>
          <p:nvPr/>
        </p:nvSpPr>
        <p:spPr>
          <a:xfrm>
            <a:off x="5778818" y="1623198"/>
            <a:ext cx="2827655" cy="4456430"/>
          </a:xfrm>
          <a:prstGeom prst="roundRect">
            <a:avLst>
              <a:gd name="adj" fmla="val 4132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68300" dist="127000" dir="2400000" sx="98000" sy="98000" algn="tl" rotWithShape="0">
              <a:srgbClr val="071F65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思源黑体 CN Normal" panose="020B0400000000000000" pitchFamily="34" charset="-122"/>
              <a:ea typeface="MiSans Light"/>
              <a:cs typeface="+mn-cs"/>
              <a:sym typeface="+mn-ea"/>
            </a:endParaRPr>
          </a:p>
        </p:txBody>
      </p:sp>
      <p:sp>
        <p:nvSpPr>
          <p:cNvPr id="42" name="稻壳康帅6">
            <a:extLst>
              <a:ext uri="{FF2B5EF4-FFF2-40B4-BE49-F238E27FC236}">
                <a16:creationId xmlns:a16="http://schemas.microsoft.com/office/drawing/2014/main" id="{743E48B9-B079-C96C-718B-64790876DF95}"/>
              </a:ext>
            </a:extLst>
          </p:cNvPr>
          <p:cNvSpPr/>
          <p:nvPr/>
        </p:nvSpPr>
        <p:spPr>
          <a:xfrm>
            <a:off x="6427788" y="4431168"/>
            <a:ext cx="1510665" cy="397510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>
            <a:outerShdw blurRad="558800" dist="38100" dir="5400000" algn="t" rotWithShape="0">
              <a:srgbClr val="071F65">
                <a:alpha val="17000"/>
              </a:srgbClr>
            </a:outerShdw>
          </a:effectLst>
        </p:spPr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CFBF2"/>
              </a:solidFill>
              <a:effectLst/>
              <a:uLnTx/>
              <a:uFillTx/>
              <a:latin typeface="思源黑体 CN Normal" panose="020B0400000000000000" pitchFamily="34" charset="-122"/>
              <a:ea typeface="汉仪中黑S"/>
              <a:cs typeface="汉仪中黑S" panose="00020600040101010101" charset="-122"/>
              <a:sym typeface="+mn-ea"/>
            </a:endParaRPr>
          </a:p>
        </p:txBody>
      </p:sp>
      <p:sp>
        <p:nvSpPr>
          <p:cNvPr id="43" name="稻壳康帅7">
            <a:extLst>
              <a:ext uri="{FF2B5EF4-FFF2-40B4-BE49-F238E27FC236}">
                <a16:creationId xmlns:a16="http://schemas.microsoft.com/office/drawing/2014/main" id="{7ACB7826-866F-D454-BBC4-302769DB724B}"/>
              </a:ext>
            </a:extLst>
          </p:cNvPr>
          <p:cNvSpPr/>
          <p:nvPr/>
        </p:nvSpPr>
        <p:spPr>
          <a:xfrm>
            <a:off x="5972811" y="1820683"/>
            <a:ext cx="2420620" cy="2234565"/>
          </a:xfrm>
          <a:prstGeom prst="roundRect">
            <a:avLst>
              <a:gd name="adj" fmla="val 0"/>
            </a:avLst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汉仪中黑S"/>
              <a:cs typeface="汉仪中黑S" panose="00020600040101010101" charset="-122"/>
            </a:endParaRPr>
          </a:p>
        </p:txBody>
      </p:sp>
      <p:sp>
        <p:nvSpPr>
          <p:cNvPr id="44" name="稻壳康帅8">
            <a:extLst>
              <a:ext uri="{FF2B5EF4-FFF2-40B4-BE49-F238E27FC236}">
                <a16:creationId xmlns:a16="http://schemas.microsoft.com/office/drawing/2014/main" id="{495177BC-4450-4580-9B2F-3D46FD1482F5}"/>
              </a:ext>
            </a:extLst>
          </p:cNvPr>
          <p:cNvSpPr/>
          <p:nvPr/>
        </p:nvSpPr>
        <p:spPr>
          <a:xfrm>
            <a:off x="6596698" y="4408308"/>
            <a:ext cx="1202690" cy="4616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黑S" panose="00020600040101010101" charset="-122"/>
              </a:rPr>
              <a:t>输入标题</a:t>
            </a:r>
          </a:p>
        </p:txBody>
      </p:sp>
      <p:sp>
        <p:nvSpPr>
          <p:cNvPr id="45" name="稻壳康帅9">
            <a:extLst>
              <a:ext uri="{FF2B5EF4-FFF2-40B4-BE49-F238E27FC236}">
                <a16:creationId xmlns:a16="http://schemas.microsoft.com/office/drawing/2014/main" id="{F843704A-79E3-5D65-3C2A-59BEEB8F295C}"/>
              </a:ext>
            </a:extLst>
          </p:cNvPr>
          <p:cNvSpPr/>
          <p:nvPr/>
        </p:nvSpPr>
        <p:spPr>
          <a:xfrm>
            <a:off x="5982336" y="4892813"/>
            <a:ext cx="2364105" cy="9347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黑S" panose="00020600040101010101" charset="-122"/>
                <a:sym typeface="+mn-ea"/>
              </a:rPr>
              <a:t>单击此处输入你的正文，为了最终演示发布的良好效果，请尽量言简意赅的阐述观点</a:t>
            </a:r>
          </a:p>
        </p:txBody>
      </p:sp>
      <p:sp>
        <p:nvSpPr>
          <p:cNvPr id="54" name="稻壳康帅10">
            <a:extLst>
              <a:ext uri="{FF2B5EF4-FFF2-40B4-BE49-F238E27FC236}">
                <a16:creationId xmlns:a16="http://schemas.microsoft.com/office/drawing/2014/main" id="{661AF1EE-70B4-9380-BE75-F77047577083}"/>
              </a:ext>
            </a:extLst>
          </p:cNvPr>
          <p:cNvSpPr/>
          <p:nvPr/>
        </p:nvSpPr>
        <p:spPr>
          <a:xfrm>
            <a:off x="9007474" y="1798428"/>
            <a:ext cx="2420621" cy="2251976"/>
          </a:xfrm>
          <a:prstGeom prst="rect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汉仪旗黑-45S"/>
              <a:cs typeface="汉仪旗黑-55简" panose="00020600040101010101" charset="-128"/>
            </a:endParaRPr>
          </a:p>
        </p:txBody>
      </p:sp>
      <p:grpSp>
        <p:nvGrpSpPr>
          <p:cNvPr id="55" name="稻壳康帅11">
            <a:extLst>
              <a:ext uri="{FF2B5EF4-FFF2-40B4-BE49-F238E27FC236}">
                <a16:creationId xmlns:a16="http://schemas.microsoft.com/office/drawing/2014/main" id="{A4C468B8-E927-3C41-D2CD-BA21EE90629C}"/>
              </a:ext>
            </a:extLst>
          </p:cNvPr>
          <p:cNvGrpSpPr/>
          <p:nvPr/>
        </p:nvGrpSpPr>
        <p:grpSpPr>
          <a:xfrm flipH="1">
            <a:off x="550863" y="438080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56" name="稻壳康帅11-1">
              <a:extLst>
                <a:ext uri="{FF2B5EF4-FFF2-40B4-BE49-F238E27FC236}">
                  <a16:creationId xmlns:a16="http://schemas.microsoft.com/office/drawing/2014/main" id="{1750578E-002A-8EB6-A397-CFE65F546147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57" name="稻壳康帅11-2">
              <a:extLst>
                <a:ext uri="{FF2B5EF4-FFF2-40B4-BE49-F238E27FC236}">
                  <a16:creationId xmlns:a16="http://schemas.microsoft.com/office/drawing/2014/main" id="{1EE32678-DEF3-7B8A-84AB-91519865F06E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58" name="稻壳康帅11-3">
              <a:extLst>
                <a:ext uri="{FF2B5EF4-FFF2-40B4-BE49-F238E27FC236}">
                  <a16:creationId xmlns:a16="http://schemas.microsoft.com/office/drawing/2014/main" id="{C2AD09EB-FE3D-4423-A65D-DC1EB37BFD7F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59" name="稻壳康帅12">
            <a:extLst>
              <a:ext uri="{FF2B5EF4-FFF2-40B4-BE49-F238E27FC236}">
                <a16:creationId xmlns:a16="http://schemas.microsoft.com/office/drawing/2014/main" id="{D63D2FA2-5193-6BBA-2D19-76E43609D523}"/>
              </a:ext>
            </a:extLst>
          </p:cNvPr>
          <p:cNvSpPr txBox="1"/>
          <p:nvPr/>
        </p:nvSpPr>
        <p:spPr>
          <a:xfrm>
            <a:off x="1283058" y="2903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选题背景和意义</a:t>
            </a:r>
          </a:p>
        </p:txBody>
      </p:sp>
      <p:sp>
        <p:nvSpPr>
          <p:cNvPr id="60" name="稻壳康帅13">
            <a:extLst>
              <a:ext uri="{FF2B5EF4-FFF2-40B4-BE49-F238E27FC236}">
                <a16:creationId xmlns:a16="http://schemas.microsoft.com/office/drawing/2014/main" id="{D734F96B-706F-360D-B38D-9FABECEEBC0A}"/>
              </a:ext>
            </a:extLst>
          </p:cNvPr>
          <p:cNvSpPr txBox="1"/>
          <p:nvPr/>
        </p:nvSpPr>
        <p:spPr>
          <a:xfrm>
            <a:off x="1320402" y="6991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The Selected Topic Background And Significance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中简黑简" panose="00020600040101010101" charset="-122"/>
              <a:sym typeface="+mn-lt"/>
            </a:endParaRPr>
          </a:p>
        </p:txBody>
      </p:sp>
      <p:sp>
        <p:nvSpPr>
          <p:cNvPr id="65" name="稻壳康帅14">
            <a:extLst>
              <a:ext uri="{FF2B5EF4-FFF2-40B4-BE49-F238E27FC236}">
                <a16:creationId xmlns:a16="http://schemas.microsoft.com/office/drawing/2014/main" id="{E989FC98-EFA5-899E-DE6E-7805729B52AD}"/>
              </a:ext>
            </a:extLst>
          </p:cNvPr>
          <p:cNvSpPr txBox="1"/>
          <p:nvPr/>
        </p:nvSpPr>
        <p:spPr>
          <a:xfrm>
            <a:off x="588306" y="3214550"/>
            <a:ext cx="4716485" cy="1725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MiSans Light" panose="000004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6" name="稻壳康帅15">
            <a:extLst>
              <a:ext uri="{FF2B5EF4-FFF2-40B4-BE49-F238E27FC236}">
                <a16:creationId xmlns:a16="http://schemas.microsoft.com/office/drawing/2014/main" id="{A2A487A1-4AA7-10ED-0A4A-B6592CE27763}"/>
              </a:ext>
            </a:extLst>
          </p:cNvPr>
          <p:cNvSpPr txBox="1"/>
          <p:nvPr/>
        </p:nvSpPr>
        <p:spPr>
          <a:xfrm>
            <a:off x="619345" y="2894777"/>
            <a:ext cx="3761583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all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Click here to add text content</a:t>
            </a:r>
          </a:p>
        </p:txBody>
      </p:sp>
      <p:sp>
        <p:nvSpPr>
          <p:cNvPr id="67" name="稻壳康帅16">
            <a:extLst>
              <a:ext uri="{FF2B5EF4-FFF2-40B4-BE49-F238E27FC236}">
                <a16:creationId xmlns:a16="http://schemas.microsoft.com/office/drawing/2014/main" id="{9910CF44-C58D-FBC5-19EE-CFF0B3C0CD46}"/>
              </a:ext>
            </a:extLst>
          </p:cNvPr>
          <p:cNvSpPr txBox="1"/>
          <p:nvPr/>
        </p:nvSpPr>
        <p:spPr>
          <a:xfrm>
            <a:off x="588306" y="2092535"/>
            <a:ext cx="3047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旗黑-55简" panose="00020600040101010101" charset="-128"/>
              </a:rPr>
              <a:t>单击此处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71F65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旗黑-55简" panose="00020600040101010101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旗黑-55简" panose="00020600040101010101" charset="-128"/>
              </a:rPr>
              <a:t>添加相关文本内容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71F65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旗黑-55简" panose="00020600040101010101" charset="-128"/>
            </a:endParaRPr>
          </a:p>
        </p:txBody>
      </p:sp>
      <p:sp>
        <p:nvSpPr>
          <p:cNvPr id="68" name="稻壳康帅17">
            <a:extLst>
              <a:ext uri="{FF2B5EF4-FFF2-40B4-BE49-F238E27FC236}">
                <a16:creationId xmlns:a16="http://schemas.microsoft.com/office/drawing/2014/main" id="{DF1E37AA-93DC-963C-D3DE-40D616E7F4BE}"/>
              </a:ext>
            </a:extLst>
          </p:cNvPr>
          <p:cNvSpPr/>
          <p:nvPr/>
        </p:nvSpPr>
        <p:spPr>
          <a:xfrm>
            <a:off x="573441" y="5245256"/>
            <a:ext cx="1563878" cy="432421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6350">
            <a:solidFill>
              <a:srgbClr val="FDD1B5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71F65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69" name="稻壳康帅18">
            <a:extLst>
              <a:ext uri="{FF2B5EF4-FFF2-40B4-BE49-F238E27FC236}">
                <a16:creationId xmlns:a16="http://schemas.microsoft.com/office/drawing/2014/main" id="{3CDFE6AC-B426-0641-B0F4-EBA62B79BE5D}"/>
              </a:ext>
            </a:extLst>
          </p:cNvPr>
          <p:cNvSpPr/>
          <p:nvPr/>
        </p:nvSpPr>
        <p:spPr>
          <a:xfrm>
            <a:off x="726868" y="5293148"/>
            <a:ext cx="1257024" cy="3444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添加关键词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70" name="稻壳康帅19">
            <a:extLst>
              <a:ext uri="{FF2B5EF4-FFF2-40B4-BE49-F238E27FC236}">
                <a16:creationId xmlns:a16="http://schemas.microsoft.com/office/drawing/2014/main" id="{17A51160-BD2E-36FD-863E-3343388540F7}"/>
              </a:ext>
            </a:extLst>
          </p:cNvPr>
          <p:cNvSpPr/>
          <p:nvPr/>
        </p:nvSpPr>
        <p:spPr>
          <a:xfrm>
            <a:off x="2770186" y="5245255"/>
            <a:ext cx="1056651" cy="432421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6350">
            <a:solidFill>
              <a:srgbClr val="FDD1B5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71F65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71" name="稻壳康帅20">
            <a:extLst>
              <a:ext uri="{FF2B5EF4-FFF2-40B4-BE49-F238E27FC236}">
                <a16:creationId xmlns:a16="http://schemas.microsoft.com/office/drawing/2014/main" id="{D3AC0B7A-9972-8543-4D46-95B0864294D1}"/>
              </a:ext>
            </a:extLst>
          </p:cNvPr>
          <p:cNvSpPr/>
          <p:nvPr/>
        </p:nvSpPr>
        <p:spPr>
          <a:xfrm>
            <a:off x="2881671" y="5289237"/>
            <a:ext cx="833679" cy="3444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关键词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72" name="稻壳康帅21">
            <a:extLst>
              <a:ext uri="{FF2B5EF4-FFF2-40B4-BE49-F238E27FC236}">
                <a16:creationId xmlns:a16="http://schemas.microsoft.com/office/drawing/2014/main" id="{ECDA048D-7798-5F1A-CB48-514EFA76AF89}"/>
              </a:ext>
            </a:extLst>
          </p:cNvPr>
          <p:cNvSpPr/>
          <p:nvPr/>
        </p:nvSpPr>
        <p:spPr>
          <a:xfrm>
            <a:off x="4459704" y="5245254"/>
            <a:ext cx="1056651" cy="432421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 w="6350">
            <a:solidFill>
              <a:srgbClr val="FDD1B5"/>
            </a:solidFill>
          </a:ln>
          <a:effectLst>
            <a:outerShdw blurRad="127000" dist="1270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71F65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73" name="稻壳康帅22">
            <a:extLst>
              <a:ext uri="{FF2B5EF4-FFF2-40B4-BE49-F238E27FC236}">
                <a16:creationId xmlns:a16="http://schemas.microsoft.com/office/drawing/2014/main" id="{BB16CAD8-AF43-CF61-F71D-CD26D8791F7C}"/>
              </a:ext>
            </a:extLst>
          </p:cNvPr>
          <p:cNvSpPr/>
          <p:nvPr/>
        </p:nvSpPr>
        <p:spPr>
          <a:xfrm>
            <a:off x="4565807" y="5308692"/>
            <a:ext cx="833679" cy="3444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关键词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63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康帅1">
            <a:extLst>
              <a:ext uri="{FF2B5EF4-FFF2-40B4-BE49-F238E27FC236}">
                <a16:creationId xmlns:a16="http://schemas.microsoft.com/office/drawing/2014/main" id="{B2A95601-6F8C-1C11-70A2-BB69B31157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1F65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" name="稻壳康帅2">
            <a:extLst>
              <a:ext uri="{FF2B5EF4-FFF2-40B4-BE49-F238E27FC236}">
                <a16:creationId xmlns:a16="http://schemas.microsoft.com/office/drawing/2014/main" id="{E8D63EAF-6930-0075-81F6-DAB80C2478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5018"/>
            <a:ext cx="12191999" cy="6857995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5000"/>
            </a:blip>
            <a:srcRect/>
            <a:stretch>
              <a:fillRect t="-38958" b="-3970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8" name="稻壳康帅3">
            <a:extLst>
              <a:ext uri="{FF2B5EF4-FFF2-40B4-BE49-F238E27FC236}">
                <a16:creationId xmlns:a16="http://schemas.microsoft.com/office/drawing/2014/main" id="{F0F18B47-9F21-CFFE-CC4E-411885F59FED}"/>
              </a:ext>
            </a:extLst>
          </p:cNvPr>
          <p:cNvSpPr/>
          <p:nvPr/>
        </p:nvSpPr>
        <p:spPr>
          <a:xfrm>
            <a:off x="10668796" y="590903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9" name="稻壳康帅4">
            <a:extLst>
              <a:ext uri="{FF2B5EF4-FFF2-40B4-BE49-F238E27FC236}">
                <a16:creationId xmlns:a16="http://schemas.microsoft.com/office/drawing/2014/main" id="{E842455D-269F-246B-433F-D97646C337D7}"/>
              </a:ext>
            </a:extLst>
          </p:cNvPr>
          <p:cNvSpPr/>
          <p:nvPr/>
        </p:nvSpPr>
        <p:spPr>
          <a:xfrm>
            <a:off x="10965142" y="5909037"/>
            <a:ext cx="132834" cy="493383"/>
          </a:xfrm>
          <a:prstGeom prst="ellipse">
            <a:avLst/>
          </a:prstGeom>
          <a:solidFill>
            <a:srgbClr val="9F08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0" name="稻壳康帅5">
            <a:extLst>
              <a:ext uri="{FF2B5EF4-FFF2-40B4-BE49-F238E27FC236}">
                <a16:creationId xmlns:a16="http://schemas.microsoft.com/office/drawing/2014/main" id="{DB680FAF-997D-9409-572A-C9D9B2DF5FA3}"/>
              </a:ext>
            </a:extLst>
          </p:cNvPr>
          <p:cNvSpPr/>
          <p:nvPr/>
        </p:nvSpPr>
        <p:spPr>
          <a:xfrm>
            <a:off x="11261489" y="5909037"/>
            <a:ext cx="132834" cy="493383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1" name="稻壳康帅6">
            <a:extLst>
              <a:ext uri="{FF2B5EF4-FFF2-40B4-BE49-F238E27FC236}">
                <a16:creationId xmlns:a16="http://schemas.microsoft.com/office/drawing/2014/main" id="{CDB72A53-A1E1-B55D-3CB8-FC7B4379A0A7}"/>
              </a:ext>
            </a:extLst>
          </p:cNvPr>
          <p:cNvSpPr/>
          <p:nvPr/>
        </p:nvSpPr>
        <p:spPr>
          <a:xfrm>
            <a:off x="10668796" y="590903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2" name="稻壳康帅7">
            <a:extLst>
              <a:ext uri="{FF2B5EF4-FFF2-40B4-BE49-F238E27FC236}">
                <a16:creationId xmlns:a16="http://schemas.microsoft.com/office/drawing/2014/main" id="{EEFF8E8B-2C2F-0D8C-C06D-AAB07602CE56}"/>
              </a:ext>
            </a:extLst>
          </p:cNvPr>
          <p:cNvSpPr/>
          <p:nvPr/>
        </p:nvSpPr>
        <p:spPr>
          <a:xfrm>
            <a:off x="10965142" y="5909037"/>
            <a:ext cx="132834" cy="493383"/>
          </a:xfrm>
          <a:prstGeom prst="ellipse">
            <a:avLst/>
          </a:prstGeom>
          <a:solidFill>
            <a:srgbClr val="071F6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3" name="稻壳康帅8">
            <a:extLst>
              <a:ext uri="{FF2B5EF4-FFF2-40B4-BE49-F238E27FC236}">
                <a16:creationId xmlns:a16="http://schemas.microsoft.com/office/drawing/2014/main" id="{02F76EC7-212F-32AE-E06F-26D7E0A9C1DA}"/>
              </a:ext>
            </a:extLst>
          </p:cNvPr>
          <p:cNvSpPr/>
          <p:nvPr/>
        </p:nvSpPr>
        <p:spPr>
          <a:xfrm>
            <a:off x="11261489" y="5909037"/>
            <a:ext cx="132834" cy="493383"/>
          </a:xfrm>
          <a:prstGeom prst="ellipse">
            <a:avLst/>
          </a:prstGeom>
          <a:noFill/>
          <a:ln w="12700" cap="flat" cmpd="sng" algn="ctr">
            <a:solidFill>
              <a:srgbClr val="071F65"/>
            </a:solidFill>
            <a:prstDash val="solid"/>
            <a:miter lim="800000"/>
          </a:ln>
          <a:effectLst/>
        </p:spPr>
        <p:txBody>
          <a:bodyPr lIns="86868" tIns="43434" rIns="86868" bIns="43434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10" b="0" i="0" u="none" strike="noStrike" kern="0" cap="none" spc="0" normalizeH="0" baseline="0" noProof="0">
              <a:ln>
                <a:noFill/>
              </a:ln>
              <a:solidFill>
                <a:srgbClr val="0062B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13" name="稻壳康帅9">
            <a:extLst>
              <a:ext uri="{FF2B5EF4-FFF2-40B4-BE49-F238E27FC236}">
                <a16:creationId xmlns:a16="http://schemas.microsoft.com/office/drawing/2014/main" id="{4395BF11-2B2E-E32F-1C55-5A179D3A4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6030" y="1238908"/>
            <a:ext cx="6675970" cy="5619092"/>
          </a:xfrm>
          <a:custGeom>
            <a:avLst/>
            <a:gdLst>
              <a:gd name="connsiteX0" fmla="*/ 0 w 6675970"/>
              <a:gd name="connsiteY0" fmla="*/ 0 h 5619092"/>
              <a:gd name="connsiteX1" fmla="*/ 6675970 w 6675970"/>
              <a:gd name="connsiteY1" fmla="*/ 0 h 5619092"/>
              <a:gd name="connsiteX2" fmla="*/ 6675970 w 6675970"/>
              <a:gd name="connsiteY2" fmla="*/ 5619092 h 5619092"/>
              <a:gd name="connsiteX3" fmla="*/ 0 w 6675970"/>
              <a:gd name="connsiteY3" fmla="*/ 5619092 h 561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5970" h="5619092">
                <a:moveTo>
                  <a:pt x="0" y="0"/>
                </a:moveTo>
                <a:lnTo>
                  <a:pt x="6675970" y="0"/>
                </a:lnTo>
                <a:lnTo>
                  <a:pt x="6675970" y="5619092"/>
                </a:lnTo>
                <a:lnTo>
                  <a:pt x="0" y="5619092"/>
                </a:lnTo>
                <a:close/>
              </a:path>
            </a:pathLst>
          </a:custGeom>
        </p:spPr>
      </p:pic>
      <p:sp>
        <p:nvSpPr>
          <p:cNvPr id="4" name="稻壳康帅10">
            <a:extLst>
              <a:ext uri="{FF2B5EF4-FFF2-40B4-BE49-F238E27FC236}">
                <a16:creationId xmlns:a16="http://schemas.microsoft.com/office/drawing/2014/main" id="{8A9D0564-CB27-0EEF-07DA-07D6BF9AC3D2}"/>
              </a:ext>
            </a:extLst>
          </p:cNvPr>
          <p:cNvSpPr txBox="1"/>
          <p:nvPr/>
        </p:nvSpPr>
        <p:spPr>
          <a:xfrm>
            <a:off x="759895" y="2632874"/>
            <a:ext cx="5473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研究方法与思路</a:t>
            </a:r>
          </a:p>
        </p:txBody>
      </p:sp>
      <p:sp>
        <p:nvSpPr>
          <p:cNvPr id="5" name="稻壳康帅11">
            <a:extLst>
              <a:ext uri="{FF2B5EF4-FFF2-40B4-BE49-F238E27FC236}">
                <a16:creationId xmlns:a16="http://schemas.microsoft.com/office/drawing/2014/main" id="{750257A4-0F11-707E-9E2D-4135B4DBFE75}"/>
              </a:ext>
            </a:extLst>
          </p:cNvPr>
          <p:cNvSpPr txBox="1"/>
          <p:nvPr/>
        </p:nvSpPr>
        <p:spPr>
          <a:xfrm>
            <a:off x="765410" y="3889189"/>
            <a:ext cx="5635069" cy="531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2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</a:p>
        </p:txBody>
      </p:sp>
      <p:sp>
        <p:nvSpPr>
          <p:cNvPr id="6" name="稻壳康帅12">
            <a:extLst>
              <a:ext uri="{FF2B5EF4-FFF2-40B4-BE49-F238E27FC236}">
                <a16:creationId xmlns:a16="http://schemas.microsoft.com/office/drawing/2014/main" id="{A35F81BF-9DB9-5700-7518-6641B32D7D0E}"/>
              </a:ext>
            </a:extLst>
          </p:cNvPr>
          <p:cNvSpPr txBox="1"/>
          <p:nvPr/>
        </p:nvSpPr>
        <p:spPr>
          <a:xfrm>
            <a:off x="731158" y="1359353"/>
            <a:ext cx="1456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02</a:t>
            </a:r>
          </a:p>
        </p:txBody>
      </p:sp>
      <p:grpSp>
        <p:nvGrpSpPr>
          <p:cNvPr id="10" name="稻壳康帅13">
            <a:extLst>
              <a:ext uri="{FF2B5EF4-FFF2-40B4-BE49-F238E27FC236}">
                <a16:creationId xmlns:a16="http://schemas.microsoft.com/office/drawing/2014/main" id="{DB030FF6-80B5-3841-7FD7-34ABC0929997}"/>
              </a:ext>
            </a:extLst>
          </p:cNvPr>
          <p:cNvGrpSpPr/>
          <p:nvPr/>
        </p:nvGrpSpPr>
        <p:grpSpPr>
          <a:xfrm>
            <a:off x="2367178" y="2095375"/>
            <a:ext cx="748542" cy="165100"/>
            <a:chOff x="2899" y="8896"/>
            <a:chExt cx="653" cy="144"/>
          </a:xfrm>
        </p:grpSpPr>
        <p:sp>
          <p:nvSpPr>
            <p:cNvPr id="14" name="稻壳康帅13-1">
              <a:extLst>
                <a:ext uri="{FF2B5EF4-FFF2-40B4-BE49-F238E27FC236}">
                  <a16:creationId xmlns:a16="http://schemas.microsoft.com/office/drawing/2014/main" id="{8B074EFC-A302-28E5-70DC-B457EAA0E7F2}"/>
                </a:ext>
              </a:extLst>
            </p:cNvPr>
            <p:cNvSpPr/>
            <p:nvPr/>
          </p:nvSpPr>
          <p:spPr>
            <a:xfrm>
              <a:off x="2899" y="8896"/>
              <a:ext cx="143" cy="14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5" name="稻壳康帅13-2">
              <a:extLst>
                <a:ext uri="{FF2B5EF4-FFF2-40B4-BE49-F238E27FC236}">
                  <a16:creationId xmlns:a16="http://schemas.microsoft.com/office/drawing/2014/main" id="{868CE6E3-AF82-25DE-71FF-28E095805991}"/>
                </a:ext>
              </a:extLst>
            </p:cNvPr>
            <p:cNvSpPr/>
            <p:nvPr/>
          </p:nvSpPr>
          <p:spPr>
            <a:xfrm>
              <a:off x="306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6" name="稻壳康帅13-3">
              <a:extLst>
                <a:ext uri="{FF2B5EF4-FFF2-40B4-BE49-F238E27FC236}">
                  <a16:creationId xmlns:a16="http://schemas.microsoft.com/office/drawing/2014/main" id="{0BFF5FD7-4A3E-E07F-FF94-9763D6C99D0E}"/>
                </a:ext>
              </a:extLst>
            </p:cNvPr>
            <p:cNvSpPr/>
            <p:nvPr/>
          </p:nvSpPr>
          <p:spPr>
            <a:xfrm>
              <a:off x="323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7" name="稻壳康帅13-4">
              <a:extLst>
                <a:ext uri="{FF2B5EF4-FFF2-40B4-BE49-F238E27FC236}">
                  <a16:creationId xmlns:a16="http://schemas.microsoft.com/office/drawing/2014/main" id="{3C01AD10-6955-E006-AC99-AAE6743300EF}"/>
                </a:ext>
              </a:extLst>
            </p:cNvPr>
            <p:cNvSpPr/>
            <p:nvPr/>
          </p:nvSpPr>
          <p:spPr>
            <a:xfrm>
              <a:off x="3409" y="8896"/>
              <a:ext cx="143" cy="144"/>
            </a:xfrm>
            <a:prstGeom prst="chevron">
              <a:avLst/>
            </a:prstGeom>
            <a:solidFill>
              <a:srgbClr val="F5E4B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</p:grpSp>
      <p:sp>
        <p:nvSpPr>
          <p:cNvPr id="19" name="稻壳康帅14">
            <a:extLst>
              <a:ext uri="{FF2B5EF4-FFF2-40B4-BE49-F238E27FC236}">
                <a16:creationId xmlns:a16="http://schemas.microsoft.com/office/drawing/2014/main" id="{E432BBFD-26BE-A3A2-138F-AB9D4186B23C}"/>
              </a:ext>
            </a:extLst>
          </p:cNvPr>
          <p:cNvSpPr/>
          <p:nvPr/>
        </p:nvSpPr>
        <p:spPr>
          <a:xfrm>
            <a:off x="845461" y="4855725"/>
            <a:ext cx="1342390" cy="372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</a:endParaRPr>
          </a:p>
        </p:txBody>
      </p:sp>
      <p:sp>
        <p:nvSpPr>
          <p:cNvPr id="20" name="稻壳康帅15">
            <a:extLst>
              <a:ext uri="{FF2B5EF4-FFF2-40B4-BE49-F238E27FC236}">
                <a16:creationId xmlns:a16="http://schemas.microsoft.com/office/drawing/2014/main" id="{0FD8C622-C32C-2471-561F-8F0EEB533910}"/>
              </a:ext>
            </a:extLst>
          </p:cNvPr>
          <p:cNvSpPr txBox="1"/>
          <p:nvPr/>
        </p:nvSpPr>
        <p:spPr>
          <a:xfrm>
            <a:off x="917216" y="4888110"/>
            <a:ext cx="119888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旗黑-55简" panose="00020600040101010101" charset="-128"/>
              </a:rPr>
              <a:t>第二部分</a:t>
            </a:r>
          </a:p>
        </p:txBody>
      </p:sp>
      <p:cxnSp>
        <p:nvCxnSpPr>
          <p:cNvPr id="22" name="稻壳康帅16">
            <a:extLst>
              <a:ext uri="{FF2B5EF4-FFF2-40B4-BE49-F238E27FC236}">
                <a16:creationId xmlns:a16="http://schemas.microsoft.com/office/drawing/2014/main" id="{F9A01EAD-E886-2037-8A8B-CFEE6C2ABAC3}"/>
              </a:ext>
            </a:extLst>
          </p:cNvPr>
          <p:cNvCxnSpPr>
            <a:cxnSpLocks/>
          </p:cNvCxnSpPr>
          <p:nvPr/>
        </p:nvCxnSpPr>
        <p:spPr>
          <a:xfrm>
            <a:off x="905181" y="3647874"/>
            <a:ext cx="5266636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稻壳康帅17">
            <a:extLst>
              <a:ext uri="{FF2B5EF4-FFF2-40B4-BE49-F238E27FC236}">
                <a16:creationId xmlns:a16="http://schemas.microsoft.com/office/drawing/2014/main" id="{CCD93675-9CA0-B1BB-FDC7-2AE4BF160E8E}"/>
              </a:ext>
            </a:extLst>
          </p:cNvPr>
          <p:cNvCxnSpPr>
            <a:cxnSpLocks/>
          </p:cNvCxnSpPr>
          <p:nvPr/>
        </p:nvCxnSpPr>
        <p:spPr>
          <a:xfrm>
            <a:off x="905181" y="3647874"/>
            <a:ext cx="85120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92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康帅1">
            <a:extLst>
              <a:ext uri="{FF2B5EF4-FFF2-40B4-BE49-F238E27FC236}">
                <a16:creationId xmlns:a16="http://schemas.microsoft.com/office/drawing/2014/main" id="{DEA3C27D-0AFC-3A7C-DDFA-788F85490646}"/>
              </a:ext>
            </a:extLst>
          </p:cNvPr>
          <p:cNvSpPr/>
          <p:nvPr/>
        </p:nvSpPr>
        <p:spPr>
          <a:xfrm>
            <a:off x="5132309" y="1651637"/>
            <a:ext cx="2054860" cy="2054860"/>
          </a:xfrm>
          <a:custGeom>
            <a:avLst/>
            <a:gdLst>
              <a:gd name="connsiteX0" fmla="*/ 0 w 1508124"/>
              <a:gd name="connsiteY0" fmla="*/ 754062 h 1508124"/>
              <a:gd name="connsiteX1" fmla="*/ 754062 w 1508124"/>
              <a:gd name="connsiteY1" fmla="*/ 0 h 1508124"/>
              <a:gd name="connsiteX2" fmla="*/ 1508124 w 1508124"/>
              <a:gd name="connsiteY2" fmla="*/ 754062 h 1508124"/>
              <a:gd name="connsiteX3" fmla="*/ 754062 w 1508124"/>
              <a:gd name="connsiteY3" fmla="*/ 1508124 h 1508124"/>
              <a:gd name="connsiteX4" fmla="*/ 0 w 1508124"/>
              <a:gd name="connsiteY4" fmla="*/ 754062 h 150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24" h="1508124">
                <a:moveTo>
                  <a:pt x="0" y="754062"/>
                </a:moveTo>
                <a:cubicBezTo>
                  <a:pt x="0" y="337605"/>
                  <a:pt x="337605" y="0"/>
                  <a:pt x="754062" y="0"/>
                </a:cubicBezTo>
                <a:cubicBezTo>
                  <a:pt x="1170519" y="0"/>
                  <a:pt x="1508124" y="337605"/>
                  <a:pt x="1508124" y="754062"/>
                </a:cubicBezTo>
                <a:cubicBezTo>
                  <a:pt x="1508124" y="1170519"/>
                  <a:pt x="1170519" y="1508124"/>
                  <a:pt x="754062" y="1508124"/>
                </a:cubicBezTo>
                <a:cubicBezTo>
                  <a:pt x="337605" y="1508124"/>
                  <a:pt x="0" y="1170519"/>
                  <a:pt x="0" y="754062"/>
                </a:cubicBezTo>
                <a:close/>
              </a:path>
            </a:pathLst>
          </a:custGeom>
          <a:solidFill>
            <a:srgbClr val="071F65"/>
          </a:solidFill>
          <a:ln>
            <a:noFill/>
          </a:ln>
          <a:effectLst>
            <a:outerShdw blurRad="127000" dist="63500" dir="2700000" algn="tl" rotWithShape="0">
              <a:srgbClr val="071F6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  <a:sym typeface="+mn-ea"/>
            </a:endParaRPr>
          </a:p>
        </p:txBody>
      </p:sp>
      <p:sp>
        <p:nvSpPr>
          <p:cNvPr id="4" name="稻壳康帅2">
            <a:extLst>
              <a:ext uri="{FF2B5EF4-FFF2-40B4-BE49-F238E27FC236}">
                <a16:creationId xmlns:a16="http://schemas.microsoft.com/office/drawing/2014/main" id="{382E9D55-5841-606D-B6E8-C71129CF6865}"/>
              </a:ext>
            </a:extLst>
          </p:cNvPr>
          <p:cNvSpPr/>
          <p:nvPr/>
        </p:nvSpPr>
        <p:spPr>
          <a:xfrm>
            <a:off x="7892019" y="2332357"/>
            <a:ext cx="731520" cy="731520"/>
          </a:xfrm>
          <a:custGeom>
            <a:avLst/>
            <a:gdLst>
              <a:gd name="connsiteX0" fmla="*/ 0 w 1055687"/>
              <a:gd name="connsiteY0" fmla="*/ 527844 h 1055687"/>
              <a:gd name="connsiteX1" fmla="*/ 527844 w 1055687"/>
              <a:gd name="connsiteY1" fmla="*/ 0 h 1055687"/>
              <a:gd name="connsiteX2" fmla="*/ 1055688 w 1055687"/>
              <a:gd name="connsiteY2" fmla="*/ 527844 h 1055687"/>
              <a:gd name="connsiteX3" fmla="*/ 527844 w 1055687"/>
              <a:gd name="connsiteY3" fmla="*/ 1055688 h 1055687"/>
              <a:gd name="connsiteX4" fmla="*/ 0 w 1055687"/>
              <a:gd name="connsiteY4" fmla="*/ 527844 h 105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5687" h="1055687">
                <a:moveTo>
                  <a:pt x="0" y="527844"/>
                </a:moveTo>
                <a:cubicBezTo>
                  <a:pt x="0" y="236324"/>
                  <a:pt x="236324" y="0"/>
                  <a:pt x="527844" y="0"/>
                </a:cubicBezTo>
                <a:cubicBezTo>
                  <a:pt x="819364" y="0"/>
                  <a:pt x="1055688" y="236324"/>
                  <a:pt x="1055688" y="527844"/>
                </a:cubicBezTo>
                <a:cubicBezTo>
                  <a:pt x="1055688" y="819364"/>
                  <a:pt x="819364" y="1055688"/>
                  <a:pt x="527844" y="1055688"/>
                </a:cubicBezTo>
                <a:cubicBezTo>
                  <a:pt x="236324" y="1055688"/>
                  <a:pt x="0" y="819364"/>
                  <a:pt x="0" y="527844"/>
                </a:cubicBezTo>
                <a:close/>
              </a:path>
            </a:pathLst>
          </a:custGeom>
          <a:solidFill>
            <a:srgbClr val="071F65"/>
          </a:solidFill>
          <a:ln>
            <a:noFill/>
          </a:ln>
          <a:effectLst>
            <a:outerShdw blurRad="127000" dist="63500" dir="2700000" algn="tl" rotWithShape="0">
              <a:srgbClr val="071F6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  <a:sym typeface="+mn-ea"/>
            </a:endParaRPr>
          </a:p>
        </p:txBody>
      </p:sp>
      <p:sp>
        <p:nvSpPr>
          <p:cNvPr id="5" name="稻壳康帅3">
            <a:extLst>
              <a:ext uri="{FF2B5EF4-FFF2-40B4-BE49-F238E27FC236}">
                <a16:creationId xmlns:a16="http://schemas.microsoft.com/office/drawing/2014/main" id="{A9926308-1AE1-13BC-C440-523B799768D9}"/>
              </a:ext>
            </a:extLst>
          </p:cNvPr>
          <p:cNvSpPr/>
          <p:nvPr/>
        </p:nvSpPr>
        <p:spPr>
          <a:xfrm>
            <a:off x="7335124" y="3792857"/>
            <a:ext cx="731520" cy="731520"/>
          </a:xfrm>
          <a:custGeom>
            <a:avLst/>
            <a:gdLst>
              <a:gd name="connsiteX0" fmla="*/ 0 w 1055687"/>
              <a:gd name="connsiteY0" fmla="*/ 527844 h 1055687"/>
              <a:gd name="connsiteX1" fmla="*/ 527844 w 1055687"/>
              <a:gd name="connsiteY1" fmla="*/ 0 h 1055687"/>
              <a:gd name="connsiteX2" fmla="*/ 1055688 w 1055687"/>
              <a:gd name="connsiteY2" fmla="*/ 527844 h 1055687"/>
              <a:gd name="connsiteX3" fmla="*/ 527844 w 1055687"/>
              <a:gd name="connsiteY3" fmla="*/ 1055688 h 1055687"/>
              <a:gd name="connsiteX4" fmla="*/ 0 w 1055687"/>
              <a:gd name="connsiteY4" fmla="*/ 527844 h 105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5687" h="1055687">
                <a:moveTo>
                  <a:pt x="0" y="527844"/>
                </a:moveTo>
                <a:cubicBezTo>
                  <a:pt x="0" y="236324"/>
                  <a:pt x="236324" y="0"/>
                  <a:pt x="527844" y="0"/>
                </a:cubicBezTo>
                <a:cubicBezTo>
                  <a:pt x="819364" y="0"/>
                  <a:pt x="1055688" y="236324"/>
                  <a:pt x="1055688" y="527844"/>
                </a:cubicBezTo>
                <a:cubicBezTo>
                  <a:pt x="1055688" y="819364"/>
                  <a:pt x="819364" y="1055688"/>
                  <a:pt x="527844" y="1055688"/>
                </a:cubicBezTo>
                <a:cubicBezTo>
                  <a:pt x="236324" y="1055688"/>
                  <a:pt x="0" y="819364"/>
                  <a:pt x="0" y="527844"/>
                </a:cubicBezTo>
                <a:close/>
              </a:path>
            </a:pathLst>
          </a:custGeom>
          <a:solidFill>
            <a:srgbClr val="071F65"/>
          </a:solidFill>
          <a:ln>
            <a:noFill/>
          </a:ln>
          <a:effectLst>
            <a:outerShdw blurRad="127000" dist="63500" dir="2700000" algn="tl" rotWithShape="0">
              <a:srgbClr val="071F6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  <a:sym typeface="+mn-ea"/>
            </a:endParaRPr>
          </a:p>
        </p:txBody>
      </p:sp>
      <p:sp>
        <p:nvSpPr>
          <p:cNvPr id="10" name="稻壳康帅4">
            <a:extLst>
              <a:ext uri="{FF2B5EF4-FFF2-40B4-BE49-F238E27FC236}">
                <a16:creationId xmlns:a16="http://schemas.microsoft.com/office/drawing/2014/main" id="{7B52BAAF-348C-CC57-C3F7-777DD3970DE5}"/>
              </a:ext>
            </a:extLst>
          </p:cNvPr>
          <p:cNvSpPr/>
          <p:nvPr/>
        </p:nvSpPr>
        <p:spPr>
          <a:xfrm>
            <a:off x="5793979" y="4431032"/>
            <a:ext cx="731520" cy="731520"/>
          </a:xfrm>
          <a:custGeom>
            <a:avLst/>
            <a:gdLst>
              <a:gd name="connsiteX0" fmla="*/ 0 w 1055687"/>
              <a:gd name="connsiteY0" fmla="*/ 527844 h 1055687"/>
              <a:gd name="connsiteX1" fmla="*/ 527844 w 1055687"/>
              <a:gd name="connsiteY1" fmla="*/ 0 h 1055687"/>
              <a:gd name="connsiteX2" fmla="*/ 1055688 w 1055687"/>
              <a:gd name="connsiteY2" fmla="*/ 527844 h 1055687"/>
              <a:gd name="connsiteX3" fmla="*/ 527844 w 1055687"/>
              <a:gd name="connsiteY3" fmla="*/ 1055688 h 1055687"/>
              <a:gd name="connsiteX4" fmla="*/ 0 w 1055687"/>
              <a:gd name="connsiteY4" fmla="*/ 527844 h 105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5687" h="1055687">
                <a:moveTo>
                  <a:pt x="0" y="527844"/>
                </a:moveTo>
                <a:cubicBezTo>
                  <a:pt x="0" y="236324"/>
                  <a:pt x="236324" y="0"/>
                  <a:pt x="527844" y="0"/>
                </a:cubicBezTo>
                <a:cubicBezTo>
                  <a:pt x="819364" y="0"/>
                  <a:pt x="1055688" y="236324"/>
                  <a:pt x="1055688" y="527844"/>
                </a:cubicBezTo>
                <a:cubicBezTo>
                  <a:pt x="1055688" y="819364"/>
                  <a:pt x="819364" y="1055688"/>
                  <a:pt x="527844" y="1055688"/>
                </a:cubicBezTo>
                <a:cubicBezTo>
                  <a:pt x="236324" y="1055688"/>
                  <a:pt x="0" y="819364"/>
                  <a:pt x="0" y="527844"/>
                </a:cubicBezTo>
                <a:close/>
              </a:path>
            </a:pathLst>
          </a:custGeom>
          <a:solidFill>
            <a:srgbClr val="071F65"/>
          </a:solidFill>
          <a:ln>
            <a:noFill/>
          </a:ln>
          <a:effectLst>
            <a:outerShdw blurRad="127000" dist="63500" dir="2700000" algn="tl" rotWithShape="0">
              <a:srgbClr val="071F6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  <a:sym typeface="+mn-ea"/>
            </a:endParaRPr>
          </a:p>
        </p:txBody>
      </p:sp>
      <p:sp>
        <p:nvSpPr>
          <p:cNvPr id="26" name="稻壳康帅5">
            <a:extLst>
              <a:ext uri="{FF2B5EF4-FFF2-40B4-BE49-F238E27FC236}">
                <a16:creationId xmlns:a16="http://schemas.microsoft.com/office/drawing/2014/main" id="{FE9E6F50-0266-FC13-09B7-435242C7C087}"/>
              </a:ext>
            </a:extLst>
          </p:cNvPr>
          <p:cNvSpPr/>
          <p:nvPr/>
        </p:nvSpPr>
        <p:spPr>
          <a:xfrm>
            <a:off x="4252834" y="3792857"/>
            <a:ext cx="731520" cy="731520"/>
          </a:xfrm>
          <a:custGeom>
            <a:avLst/>
            <a:gdLst>
              <a:gd name="connsiteX0" fmla="*/ 0 w 1055687"/>
              <a:gd name="connsiteY0" fmla="*/ 527844 h 1055687"/>
              <a:gd name="connsiteX1" fmla="*/ 527844 w 1055687"/>
              <a:gd name="connsiteY1" fmla="*/ 0 h 1055687"/>
              <a:gd name="connsiteX2" fmla="*/ 1055688 w 1055687"/>
              <a:gd name="connsiteY2" fmla="*/ 527844 h 1055687"/>
              <a:gd name="connsiteX3" fmla="*/ 527844 w 1055687"/>
              <a:gd name="connsiteY3" fmla="*/ 1055688 h 1055687"/>
              <a:gd name="connsiteX4" fmla="*/ 0 w 1055687"/>
              <a:gd name="connsiteY4" fmla="*/ 527844 h 105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5687" h="1055687">
                <a:moveTo>
                  <a:pt x="0" y="527844"/>
                </a:moveTo>
                <a:cubicBezTo>
                  <a:pt x="0" y="236324"/>
                  <a:pt x="236324" y="0"/>
                  <a:pt x="527844" y="0"/>
                </a:cubicBezTo>
                <a:cubicBezTo>
                  <a:pt x="819364" y="0"/>
                  <a:pt x="1055688" y="236324"/>
                  <a:pt x="1055688" y="527844"/>
                </a:cubicBezTo>
                <a:cubicBezTo>
                  <a:pt x="1055688" y="819364"/>
                  <a:pt x="819364" y="1055688"/>
                  <a:pt x="527844" y="1055688"/>
                </a:cubicBezTo>
                <a:cubicBezTo>
                  <a:pt x="236324" y="1055688"/>
                  <a:pt x="0" y="819364"/>
                  <a:pt x="0" y="527844"/>
                </a:cubicBezTo>
                <a:close/>
              </a:path>
            </a:pathLst>
          </a:custGeom>
          <a:solidFill>
            <a:srgbClr val="071F65"/>
          </a:solidFill>
          <a:ln>
            <a:noFill/>
          </a:ln>
          <a:effectLst>
            <a:outerShdw blurRad="127000" dist="63500" dir="2700000" algn="tl" rotWithShape="0">
              <a:srgbClr val="071F6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  <a:sym typeface="+mn-ea"/>
            </a:endParaRPr>
          </a:p>
        </p:txBody>
      </p:sp>
      <p:sp>
        <p:nvSpPr>
          <p:cNvPr id="27" name="稻壳康帅6">
            <a:extLst>
              <a:ext uri="{FF2B5EF4-FFF2-40B4-BE49-F238E27FC236}">
                <a16:creationId xmlns:a16="http://schemas.microsoft.com/office/drawing/2014/main" id="{693CEFBB-A217-1398-4A7E-4103232DC2AC}"/>
              </a:ext>
            </a:extLst>
          </p:cNvPr>
          <p:cNvSpPr/>
          <p:nvPr/>
        </p:nvSpPr>
        <p:spPr>
          <a:xfrm>
            <a:off x="3655299" y="2332357"/>
            <a:ext cx="731520" cy="731520"/>
          </a:xfrm>
          <a:custGeom>
            <a:avLst/>
            <a:gdLst>
              <a:gd name="connsiteX0" fmla="*/ 0 w 1055687"/>
              <a:gd name="connsiteY0" fmla="*/ 527844 h 1055687"/>
              <a:gd name="connsiteX1" fmla="*/ 527844 w 1055687"/>
              <a:gd name="connsiteY1" fmla="*/ 0 h 1055687"/>
              <a:gd name="connsiteX2" fmla="*/ 1055688 w 1055687"/>
              <a:gd name="connsiteY2" fmla="*/ 527844 h 1055687"/>
              <a:gd name="connsiteX3" fmla="*/ 527844 w 1055687"/>
              <a:gd name="connsiteY3" fmla="*/ 1055688 h 1055687"/>
              <a:gd name="connsiteX4" fmla="*/ 0 w 1055687"/>
              <a:gd name="connsiteY4" fmla="*/ 527844 h 105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5687" h="1055687">
                <a:moveTo>
                  <a:pt x="0" y="527844"/>
                </a:moveTo>
                <a:cubicBezTo>
                  <a:pt x="0" y="236324"/>
                  <a:pt x="236324" y="0"/>
                  <a:pt x="527844" y="0"/>
                </a:cubicBezTo>
                <a:cubicBezTo>
                  <a:pt x="819364" y="0"/>
                  <a:pt x="1055688" y="236324"/>
                  <a:pt x="1055688" y="527844"/>
                </a:cubicBezTo>
                <a:cubicBezTo>
                  <a:pt x="1055688" y="819364"/>
                  <a:pt x="819364" y="1055688"/>
                  <a:pt x="527844" y="1055688"/>
                </a:cubicBezTo>
                <a:cubicBezTo>
                  <a:pt x="236324" y="1055688"/>
                  <a:pt x="0" y="819364"/>
                  <a:pt x="0" y="527844"/>
                </a:cubicBezTo>
                <a:close/>
              </a:path>
            </a:pathLst>
          </a:custGeom>
          <a:solidFill>
            <a:srgbClr val="071F65"/>
          </a:solidFill>
          <a:ln>
            <a:noFill/>
          </a:ln>
          <a:effectLst>
            <a:outerShdw blurRad="127000" dist="63500" dir="2700000" algn="tl" rotWithShape="0">
              <a:srgbClr val="071F6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/>
              <a:cs typeface="+mn-cs"/>
              <a:sym typeface="+mn-ea"/>
            </a:endParaRPr>
          </a:p>
        </p:txBody>
      </p:sp>
      <p:sp>
        <p:nvSpPr>
          <p:cNvPr id="28" name="稻壳康帅7">
            <a:extLst>
              <a:ext uri="{FF2B5EF4-FFF2-40B4-BE49-F238E27FC236}">
                <a16:creationId xmlns:a16="http://schemas.microsoft.com/office/drawing/2014/main" id="{8A0C0D46-7428-565D-C4AD-5BC549B8B6FA}"/>
              </a:ext>
            </a:extLst>
          </p:cNvPr>
          <p:cNvSpPr txBox="1"/>
          <p:nvPr/>
        </p:nvSpPr>
        <p:spPr>
          <a:xfrm>
            <a:off x="4495404" y="5592447"/>
            <a:ext cx="3299460" cy="5300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单击此处输入你的正文，为了最终演示发布的良好效果，请尽量言简意赅的阐述观点</a:t>
            </a:r>
          </a:p>
        </p:txBody>
      </p:sp>
      <p:sp>
        <p:nvSpPr>
          <p:cNvPr id="29" name="稻壳康帅8">
            <a:extLst>
              <a:ext uri="{FF2B5EF4-FFF2-40B4-BE49-F238E27FC236}">
                <a16:creationId xmlns:a16="http://schemas.microsoft.com/office/drawing/2014/main" id="{91036339-1C5F-3DD7-20C2-D3D88F0F6327}"/>
              </a:ext>
            </a:extLst>
          </p:cNvPr>
          <p:cNvSpPr txBox="1"/>
          <p:nvPr/>
        </p:nvSpPr>
        <p:spPr>
          <a:xfrm>
            <a:off x="5230099" y="5260342"/>
            <a:ext cx="1830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</a:p>
        </p:txBody>
      </p:sp>
      <p:sp>
        <p:nvSpPr>
          <p:cNvPr id="30" name="稻壳康帅9">
            <a:extLst>
              <a:ext uri="{FF2B5EF4-FFF2-40B4-BE49-F238E27FC236}">
                <a16:creationId xmlns:a16="http://schemas.microsoft.com/office/drawing/2014/main" id="{A58A1C08-9938-870B-977A-4133191E53F5}"/>
              </a:ext>
            </a:extLst>
          </p:cNvPr>
          <p:cNvSpPr txBox="1"/>
          <p:nvPr/>
        </p:nvSpPr>
        <p:spPr>
          <a:xfrm>
            <a:off x="8328899" y="4422777"/>
            <a:ext cx="2718435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31" name="稻壳康帅10">
            <a:extLst>
              <a:ext uri="{FF2B5EF4-FFF2-40B4-BE49-F238E27FC236}">
                <a16:creationId xmlns:a16="http://schemas.microsoft.com/office/drawing/2014/main" id="{1E6F6C39-E81D-4EA3-CF5B-3E452D5133D7}"/>
              </a:ext>
            </a:extLst>
          </p:cNvPr>
          <p:cNvSpPr txBox="1"/>
          <p:nvPr/>
        </p:nvSpPr>
        <p:spPr>
          <a:xfrm>
            <a:off x="8328899" y="4090672"/>
            <a:ext cx="1830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</a:p>
        </p:txBody>
      </p:sp>
      <p:sp>
        <p:nvSpPr>
          <p:cNvPr id="32" name="稻壳康帅11">
            <a:extLst>
              <a:ext uri="{FF2B5EF4-FFF2-40B4-BE49-F238E27FC236}">
                <a16:creationId xmlns:a16="http://schemas.microsoft.com/office/drawing/2014/main" id="{6432FE8A-97E3-73DC-6CA0-DACAD10530EB}"/>
              </a:ext>
            </a:extLst>
          </p:cNvPr>
          <p:cNvSpPr txBox="1"/>
          <p:nvPr/>
        </p:nvSpPr>
        <p:spPr>
          <a:xfrm>
            <a:off x="8881349" y="2498727"/>
            <a:ext cx="2661285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33" name="稻壳康帅12">
            <a:extLst>
              <a:ext uri="{FF2B5EF4-FFF2-40B4-BE49-F238E27FC236}">
                <a16:creationId xmlns:a16="http://schemas.microsoft.com/office/drawing/2014/main" id="{F64F0FE3-B3B4-0623-3231-4BD758DA3527}"/>
              </a:ext>
            </a:extLst>
          </p:cNvPr>
          <p:cNvSpPr txBox="1"/>
          <p:nvPr/>
        </p:nvSpPr>
        <p:spPr>
          <a:xfrm>
            <a:off x="8881349" y="2166622"/>
            <a:ext cx="1830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</a:p>
        </p:txBody>
      </p:sp>
      <p:sp>
        <p:nvSpPr>
          <p:cNvPr id="34" name="稻壳康帅13">
            <a:extLst>
              <a:ext uri="{FF2B5EF4-FFF2-40B4-BE49-F238E27FC236}">
                <a16:creationId xmlns:a16="http://schemas.microsoft.com/office/drawing/2014/main" id="{74CF5C84-2D04-8F8D-3B04-BD1B33A94EFC}"/>
              </a:ext>
            </a:extLst>
          </p:cNvPr>
          <p:cNvSpPr txBox="1"/>
          <p:nvPr/>
        </p:nvSpPr>
        <p:spPr>
          <a:xfrm>
            <a:off x="773669" y="2498727"/>
            <a:ext cx="260350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35" name="稻壳康帅14">
            <a:extLst>
              <a:ext uri="{FF2B5EF4-FFF2-40B4-BE49-F238E27FC236}">
                <a16:creationId xmlns:a16="http://schemas.microsoft.com/office/drawing/2014/main" id="{613E3739-22AF-21A7-D6BC-2689A9CCC630}"/>
              </a:ext>
            </a:extLst>
          </p:cNvPr>
          <p:cNvSpPr txBox="1"/>
          <p:nvPr/>
        </p:nvSpPr>
        <p:spPr>
          <a:xfrm>
            <a:off x="1547099" y="2166622"/>
            <a:ext cx="1830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</a:p>
        </p:txBody>
      </p:sp>
      <p:sp>
        <p:nvSpPr>
          <p:cNvPr id="36" name="稻壳康帅15">
            <a:extLst>
              <a:ext uri="{FF2B5EF4-FFF2-40B4-BE49-F238E27FC236}">
                <a16:creationId xmlns:a16="http://schemas.microsoft.com/office/drawing/2014/main" id="{ADBE62DC-BC88-68A2-96BF-982AA50B1F10}"/>
              </a:ext>
            </a:extLst>
          </p:cNvPr>
          <p:cNvSpPr txBox="1"/>
          <p:nvPr/>
        </p:nvSpPr>
        <p:spPr>
          <a:xfrm>
            <a:off x="1354059" y="4413252"/>
            <a:ext cx="2718435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37" name="稻壳康帅16">
            <a:extLst>
              <a:ext uri="{FF2B5EF4-FFF2-40B4-BE49-F238E27FC236}">
                <a16:creationId xmlns:a16="http://schemas.microsoft.com/office/drawing/2014/main" id="{90E23474-9D2A-06B8-885D-2C7D9D044328}"/>
              </a:ext>
            </a:extLst>
          </p:cNvPr>
          <p:cNvSpPr txBox="1"/>
          <p:nvPr/>
        </p:nvSpPr>
        <p:spPr>
          <a:xfrm>
            <a:off x="2242424" y="4081147"/>
            <a:ext cx="1830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添加小标题</a:t>
            </a:r>
          </a:p>
        </p:txBody>
      </p:sp>
      <p:sp>
        <p:nvSpPr>
          <p:cNvPr id="38" name="稻壳康帅17">
            <a:extLst>
              <a:ext uri="{FF2B5EF4-FFF2-40B4-BE49-F238E27FC236}">
                <a16:creationId xmlns:a16="http://schemas.microsoft.com/office/drawing/2014/main" id="{D2EC2481-8D80-C846-E012-15948A063994}"/>
              </a:ext>
            </a:extLst>
          </p:cNvPr>
          <p:cNvSpPr txBox="1"/>
          <p:nvPr/>
        </p:nvSpPr>
        <p:spPr>
          <a:xfrm>
            <a:off x="5275184" y="2166622"/>
            <a:ext cx="178181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标题</a:t>
            </a:r>
          </a:p>
        </p:txBody>
      </p:sp>
      <p:pic>
        <p:nvPicPr>
          <p:cNvPr id="45" name="稻壳康帅18" descr="单级齿轮">
            <a:extLst>
              <a:ext uri="{FF2B5EF4-FFF2-40B4-BE49-F238E27FC236}">
                <a16:creationId xmlns:a16="http://schemas.microsoft.com/office/drawing/2014/main" id="{1EA82334-3FEC-D5E2-EBB9-A26E0248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6651" y="3956674"/>
            <a:ext cx="403886" cy="403886"/>
          </a:xfrm>
          <a:prstGeom prst="rect">
            <a:avLst/>
          </a:prstGeom>
        </p:spPr>
      </p:pic>
      <p:pic>
        <p:nvPicPr>
          <p:cNvPr id="47" name="稻壳康帅19" descr="灯泡">
            <a:extLst>
              <a:ext uri="{FF2B5EF4-FFF2-40B4-BE49-F238E27FC236}">
                <a16:creationId xmlns:a16="http://schemas.microsoft.com/office/drawing/2014/main" id="{A2C879D3-E94A-5A0D-B1A3-14778B0BA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9116" y="2503288"/>
            <a:ext cx="403886" cy="403886"/>
          </a:xfrm>
          <a:prstGeom prst="rect">
            <a:avLst/>
          </a:prstGeom>
        </p:spPr>
      </p:pic>
      <p:pic>
        <p:nvPicPr>
          <p:cNvPr id="49" name="稻壳康帅20" descr="研究">
            <a:extLst>
              <a:ext uri="{FF2B5EF4-FFF2-40B4-BE49-F238E27FC236}">
                <a16:creationId xmlns:a16="http://schemas.microsoft.com/office/drawing/2014/main" id="{EB3CFF59-3543-76C9-5146-AF5416A1D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3513" y="4612629"/>
            <a:ext cx="403886" cy="403886"/>
          </a:xfrm>
          <a:prstGeom prst="rect">
            <a:avLst/>
          </a:prstGeom>
        </p:spPr>
      </p:pic>
      <p:pic>
        <p:nvPicPr>
          <p:cNvPr id="51" name="稻壳康帅21" descr="剧本">
            <a:extLst>
              <a:ext uri="{FF2B5EF4-FFF2-40B4-BE49-F238E27FC236}">
                <a16:creationId xmlns:a16="http://schemas.microsoft.com/office/drawing/2014/main" id="{1D86FF90-7019-6815-00FC-EB845565A8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98941" y="3956674"/>
            <a:ext cx="403886" cy="403886"/>
          </a:xfrm>
          <a:prstGeom prst="rect">
            <a:avLst/>
          </a:prstGeom>
        </p:spPr>
      </p:pic>
      <p:pic>
        <p:nvPicPr>
          <p:cNvPr id="53" name="稻壳康帅22" descr="目标">
            <a:extLst>
              <a:ext uri="{FF2B5EF4-FFF2-40B4-BE49-F238E27FC236}">
                <a16:creationId xmlns:a16="http://schemas.microsoft.com/office/drawing/2014/main" id="{64865819-A287-8502-52B7-C65BACD797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5836" y="2503288"/>
            <a:ext cx="403886" cy="403886"/>
          </a:xfrm>
          <a:prstGeom prst="rect">
            <a:avLst/>
          </a:prstGeom>
        </p:spPr>
      </p:pic>
      <p:grpSp>
        <p:nvGrpSpPr>
          <p:cNvPr id="56" name="稻壳康帅23">
            <a:extLst>
              <a:ext uri="{FF2B5EF4-FFF2-40B4-BE49-F238E27FC236}">
                <a16:creationId xmlns:a16="http://schemas.microsoft.com/office/drawing/2014/main" id="{A9CEBB95-518E-9B57-835F-6E187EDA5884}"/>
              </a:ext>
            </a:extLst>
          </p:cNvPr>
          <p:cNvGrpSpPr/>
          <p:nvPr/>
        </p:nvGrpSpPr>
        <p:grpSpPr>
          <a:xfrm flipH="1">
            <a:off x="550863" y="438080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57" name="稻壳康帅23-1">
              <a:extLst>
                <a:ext uri="{FF2B5EF4-FFF2-40B4-BE49-F238E27FC236}">
                  <a16:creationId xmlns:a16="http://schemas.microsoft.com/office/drawing/2014/main" id="{AFCAE61B-0F20-D03D-BFD8-38E0C4D14CAC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58" name="稻壳康帅23-2">
              <a:extLst>
                <a:ext uri="{FF2B5EF4-FFF2-40B4-BE49-F238E27FC236}">
                  <a16:creationId xmlns:a16="http://schemas.microsoft.com/office/drawing/2014/main" id="{5563BBBD-6BA7-F6DF-DA2B-B3EB796842E2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59" name="稻壳康帅23-3">
              <a:extLst>
                <a:ext uri="{FF2B5EF4-FFF2-40B4-BE49-F238E27FC236}">
                  <a16:creationId xmlns:a16="http://schemas.microsoft.com/office/drawing/2014/main" id="{8F456113-0C16-62A1-722A-63C789262E79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60" name="稻壳康帅24">
            <a:extLst>
              <a:ext uri="{FF2B5EF4-FFF2-40B4-BE49-F238E27FC236}">
                <a16:creationId xmlns:a16="http://schemas.microsoft.com/office/drawing/2014/main" id="{E7C2606B-6A74-C182-E7C7-7F0D90F6B87C}"/>
              </a:ext>
            </a:extLst>
          </p:cNvPr>
          <p:cNvSpPr txBox="1"/>
          <p:nvPr/>
        </p:nvSpPr>
        <p:spPr>
          <a:xfrm>
            <a:off x="1283058" y="2903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研究方法与思路</a:t>
            </a:r>
          </a:p>
        </p:txBody>
      </p:sp>
      <p:sp>
        <p:nvSpPr>
          <p:cNvPr id="61" name="稻壳康帅25">
            <a:extLst>
              <a:ext uri="{FF2B5EF4-FFF2-40B4-BE49-F238E27FC236}">
                <a16:creationId xmlns:a16="http://schemas.microsoft.com/office/drawing/2014/main" id="{520EF6F1-0DEF-E00C-74DA-EE27905F5EF7}"/>
              </a:ext>
            </a:extLst>
          </p:cNvPr>
          <p:cNvSpPr txBox="1"/>
          <p:nvPr/>
        </p:nvSpPr>
        <p:spPr>
          <a:xfrm>
            <a:off x="1320402" y="6991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Research Methods And Ideas</a:t>
            </a:r>
          </a:p>
        </p:txBody>
      </p:sp>
    </p:spTree>
    <p:extLst>
      <p:ext uri="{BB962C8B-B14F-4D97-AF65-F5344CB8AC3E}">
        <p14:creationId xmlns:p14="http://schemas.microsoft.com/office/powerpoint/2010/main" val="291607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稻壳康帅1">
            <a:extLst>
              <a:ext uri="{FF2B5EF4-FFF2-40B4-BE49-F238E27FC236}">
                <a16:creationId xmlns:a16="http://schemas.microsoft.com/office/drawing/2014/main" id="{CB6CF7A8-2310-9C77-456B-EC9EA969BE2B}"/>
              </a:ext>
            </a:extLst>
          </p:cNvPr>
          <p:cNvSpPr/>
          <p:nvPr/>
        </p:nvSpPr>
        <p:spPr>
          <a:xfrm>
            <a:off x="550862" y="1738901"/>
            <a:ext cx="1074737" cy="2201545"/>
          </a:xfrm>
          <a:prstGeom prst="rect">
            <a:avLst/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+mn-ea"/>
            </a:endParaRPr>
          </a:p>
        </p:txBody>
      </p:sp>
      <p:sp>
        <p:nvSpPr>
          <p:cNvPr id="45" name="稻壳康帅2">
            <a:extLst>
              <a:ext uri="{FF2B5EF4-FFF2-40B4-BE49-F238E27FC236}">
                <a16:creationId xmlns:a16="http://schemas.microsoft.com/office/drawing/2014/main" id="{FB7C4F3E-F21D-1787-8E96-9510B0AAC0C2}"/>
              </a:ext>
            </a:extLst>
          </p:cNvPr>
          <p:cNvSpPr/>
          <p:nvPr/>
        </p:nvSpPr>
        <p:spPr>
          <a:xfrm>
            <a:off x="9324111" y="4429143"/>
            <a:ext cx="2214880" cy="497840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46" name="稻壳康帅3">
            <a:extLst>
              <a:ext uri="{FF2B5EF4-FFF2-40B4-BE49-F238E27FC236}">
                <a16:creationId xmlns:a16="http://schemas.microsoft.com/office/drawing/2014/main" id="{8CE2CF24-5780-82CB-F984-01F7A90EFF78}"/>
              </a:ext>
            </a:extLst>
          </p:cNvPr>
          <p:cNvSpPr txBox="1"/>
          <p:nvPr/>
        </p:nvSpPr>
        <p:spPr>
          <a:xfrm>
            <a:off x="9541916" y="4519313"/>
            <a:ext cx="1779270" cy="337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添加关键词</a:t>
            </a:r>
          </a:p>
        </p:txBody>
      </p:sp>
      <p:sp>
        <p:nvSpPr>
          <p:cNvPr id="47" name="稻壳康帅4">
            <a:extLst>
              <a:ext uri="{FF2B5EF4-FFF2-40B4-BE49-F238E27FC236}">
                <a16:creationId xmlns:a16="http://schemas.microsoft.com/office/drawing/2014/main" id="{A7F863F2-B76D-53B3-5E6C-E756B7C7D127}"/>
              </a:ext>
            </a:extLst>
          </p:cNvPr>
          <p:cNvSpPr/>
          <p:nvPr/>
        </p:nvSpPr>
        <p:spPr>
          <a:xfrm>
            <a:off x="9324111" y="5045093"/>
            <a:ext cx="2214880" cy="497840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48" name="稻壳康帅5">
            <a:extLst>
              <a:ext uri="{FF2B5EF4-FFF2-40B4-BE49-F238E27FC236}">
                <a16:creationId xmlns:a16="http://schemas.microsoft.com/office/drawing/2014/main" id="{05262E19-748A-6331-D22A-AD33E24DAB35}"/>
              </a:ext>
            </a:extLst>
          </p:cNvPr>
          <p:cNvSpPr txBox="1"/>
          <p:nvPr/>
        </p:nvSpPr>
        <p:spPr>
          <a:xfrm>
            <a:off x="9541916" y="5135263"/>
            <a:ext cx="1779270" cy="337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添加关键词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9" name="稻壳康帅6">
            <a:extLst>
              <a:ext uri="{FF2B5EF4-FFF2-40B4-BE49-F238E27FC236}">
                <a16:creationId xmlns:a16="http://schemas.microsoft.com/office/drawing/2014/main" id="{92BFB5EF-E8CD-CA97-EB20-E7996AD35711}"/>
              </a:ext>
            </a:extLst>
          </p:cNvPr>
          <p:cNvSpPr/>
          <p:nvPr/>
        </p:nvSpPr>
        <p:spPr>
          <a:xfrm>
            <a:off x="9324111" y="5661043"/>
            <a:ext cx="2214880" cy="497840"/>
          </a:xfrm>
          <a:prstGeom prst="roundRect">
            <a:avLst>
              <a:gd name="adj" fmla="val 50000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50" name="稻壳康帅7">
            <a:extLst>
              <a:ext uri="{FF2B5EF4-FFF2-40B4-BE49-F238E27FC236}">
                <a16:creationId xmlns:a16="http://schemas.microsoft.com/office/drawing/2014/main" id="{0352443B-9BF3-9DE0-D523-3D03D2A838EA}"/>
              </a:ext>
            </a:extLst>
          </p:cNvPr>
          <p:cNvSpPr txBox="1"/>
          <p:nvPr/>
        </p:nvSpPr>
        <p:spPr>
          <a:xfrm>
            <a:off x="9541916" y="5751213"/>
            <a:ext cx="1779270" cy="337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  <a:sym typeface="+mn-ea"/>
              </a:rPr>
              <a:t>添加关键词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53" name="稻壳康帅8">
            <a:extLst>
              <a:ext uri="{FF2B5EF4-FFF2-40B4-BE49-F238E27FC236}">
                <a16:creationId xmlns:a16="http://schemas.microsoft.com/office/drawing/2014/main" id="{E851F160-4D0B-3842-A522-F28CD4099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8" r="9918"/>
          <a:stretch/>
        </p:blipFill>
        <p:spPr>
          <a:xfrm>
            <a:off x="1730693" y="1738901"/>
            <a:ext cx="4885055" cy="2201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93" h="3467">
                <a:moveTo>
                  <a:pt x="0" y="0"/>
                </a:moveTo>
                <a:lnTo>
                  <a:pt x="7693" y="0"/>
                </a:lnTo>
                <a:lnTo>
                  <a:pt x="7693" y="3467"/>
                </a:lnTo>
                <a:lnTo>
                  <a:pt x="0" y="346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4" name="稻壳康帅9" descr="&amp;pky340_sjzg_VCG41N637549064_sjzg_VCG41N637549064&amp;">
            <a:extLst>
              <a:ext uri="{FF2B5EF4-FFF2-40B4-BE49-F238E27FC236}">
                <a16:creationId xmlns:a16="http://schemas.microsoft.com/office/drawing/2014/main" id="{01A86F6F-70C5-7279-9A86-85FFB4EF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000" t="7166" r="-305" b="26758"/>
          <a:stretch>
            <a:fillRect/>
          </a:stretch>
        </p:blipFill>
        <p:spPr>
          <a:xfrm>
            <a:off x="11613833" y="1738901"/>
            <a:ext cx="15240" cy="2201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" h="3467">
                <a:moveTo>
                  <a:pt x="0" y="0"/>
                </a:moveTo>
                <a:lnTo>
                  <a:pt x="24" y="0"/>
                </a:lnTo>
                <a:lnTo>
                  <a:pt x="24" y="3467"/>
                </a:lnTo>
                <a:lnTo>
                  <a:pt x="0" y="346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5" name="稻壳康帅10">
            <a:extLst>
              <a:ext uri="{FF2B5EF4-FFF2-40B4-BE49-F238E27FC236}">
                <a16:creationId xmlns:a16="http://schemas.microsoft.com/office/drawing/2014/main" id="{D1FCD896-C25D-6A72-FE8D-37293A67D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4018" y="1738901"/>
            <a:ext cx="4869815" cy="2201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69" h="3467">
                <a:moveTo>
                  <a:pt x="0" y="0"/>
                </a:moveTo>
                <a:lnTo>
                  <a:pt x="7669" y="0"/>
                </a:lnTo>
                <a:lnTo>
                  <a:pt x="7669" y="3467"/>
                </a:lnTo>
                <a:lnTo>
                  <a:pt x="0" y="346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7" name="稻壳康帅11">
            <a:extLst>
              <a:ext uri="{FF2B5EF4-FFF2-40B4-BE49-F238E27FC236}">
                <a16:creationId xmlns:a16="http://schemas.microsoft.com/office/drawing/2014/main" id="{51F6ADA5-0484-1DAD-BA00-8660CCC4DA6D}"/>
              </a:ext>
            </a:extLst>
          </p:cNvPr>
          <p:cNvSpPr txBox="1"/>
          <p:nvPr/>
        </p:nvSpPr>
        <p:spPr>
          <a:xfrm>
            <a:off x="3130956" y="4699105"/>
            <a:ext cx="6193155" cy="617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58" name="稻壳康帅12">
            <a:extLst>
              <a:ext uri="{FF2B5EF4-FFF2-40B4-BE49-F238E27FC236}">
                <a16:creationId xmlns:a16="http://schemas.microsoft.com/office/drawing/2014/main" id="{2C5BED81-D9AA-4883-1C2A-99C2C66C2CBA}"/>
              </a:ext>
            </a:extLst>
          </p:cNvPr>
          <p:cNvSpPr txBox="1"/>
          <p:nvPr/>
        </p:nvSpPr>
        <p:spPr>
          <a:xfrm>
            <a:off x="3130956" y="5361775"/>
            <a:ext cx="6193155" cy="617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旗黑-55简" panose="00020600040101010101" charset="-128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59" name="稻壳康帅13">
            <a:extLst>
              <a:ext uri="{FF2B5EF4-FFF2-40B4-BE49-F238E27FC236}">
                <a16:creationId xmlns:a16="http://schemas.microsoft.com/office/drawing/2014/main" id="{067F52D2-F4F8-E042-4C80-C50DE303A0DF}"/>
              </a:ext>
            </a:extLst>
          </p:cNvPr>
          <p:cNvSpPr txBox="1"/>
          <p:nvPr/>
        </p:nvSpPr>
        <p:spPr>
          <a:xfrm>
            <a:off x="441718" y="5558377"/>
            <a:ext cx="228076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all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Click here to add text content</a:t>
            </a:r>
          </a:p>
        </p:txBody>
      </p:sp>
      <p:sp>
        <p:nvSpPr>
          <p:cNvPr id="60" name="稻壳康帅14">
            <a:extLst>
              <a:ext uri="{FF2B5EF4-FFF2-40B4-BE49-F238E27FC236}">
                <a16:creationId xmlns:a16="http://schemas.microsoft.com/office/drawing/2014/main" id="{6577E742-653C-A3EE-937D-11DADAB48747}"/>
              </a:ext>
            </a:extLst>
          </p:cNvPr>
          <p:cNvSpPr txBox="1"/>
          <p:nvPr/>
        </p:nvSpPr>
        <p:spPr>
          <a:xfrm>
            <a:off x="441718" y="4699105"/>
            <a:ext cx="3047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旗黑-55简" panose="00020600040101010101" charset="-128"/>
              </a:rPr>
              <a:t>单击此处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71F65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旗黑-55简" panose="00020600040101010101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旗黑-55简" panose="00020600040101010101" charset="-128"/>
              </a:rPr>
              <a:t>添加文本内容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71F65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汉仪旗黑-55简" panose="00020600040101010101" charset="-128"/>
            </a:endParaRPr>
          </a:p>
        </p:txBody>
      </p:sp>
      <p:cxnSp>
        <p:nvCxnSpPr>
          <p:cNvPr id="61" name="稻壳康帅15">
            <a:extLst>
              <a:ext uri="{FF2B5EF4-FFF2-40B4-BE49-F238E27FC236}">
                <a16:creationId xmlns:a16="http://schemas.microsoft.com/office/drawing/2014/main" id="{C1A27F98-C016-FD3B-3152-F3ABC4A5A655}"/>
              </a:ext>
            </a:extLst>
          </p:cNvPr>
          <p:cNvCxnSpPr>
            <a:cxnSpLocks/>
          </p:cNvCxnSpPr>
          <p:nvPr/>
        </p:nvCxnSpPr>
        <p:spPr>
          <a:xfrm>
            <a:off x="550863" y="5934582"/>
            <a:ext cx="2272347" cy="0"/>
          </a:xfrm>
          <a:prstGeom prst="line">
            <a:avLst/>
          </a:prstGeom>
          <a:ln>
            <a:solidFill>
              <a:srgbClr val="071F65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稻壳康帅16">
            <a:extLst>
              <a:ext uri="{FF2B5EF4-FFF2-40B4-BE49-F238E27FC236}">
                <a16:creationId xmlns:a16="http://schemas.microsoft.com/office/drawing/2014/main" id="{9D99A4AF-2BEA-907C-2E8D-9C6231358DB1}"/>
              </a:ext>
            </a:extLst>
          </p:cNvPr>
          <p:cNvGrpSpPr/>
          <p:nvPr/>
        </p:nvGrpSpPr>
        <p:grpSpPr>
          <a:xfrm flipH="1">
            <a:off x="550863" y="438080"/>
            <a:ext cx="670821" cy="227697"/>
            <a:chOff x="12726" y="940"/>
            <a:chExt cx="837" cy="284"/>
          </a:xfrm>
          <a:gradFill flip="none" rotWithShape="1">
            <a:gsLst>
              <a:gs pos="0">
                <a:srgbClr val="071F65">
                  <a:lumMod val="16000"/>
                  <a:lumOff val="84000"/>
                </a:srgbClr>
              </a:gs>
              <a:gs pos="100000">
                <a:srgbClr val="071F65">
                  <a:lumMod val="93000"/>
                  <a:lumOff val="7000"/>
                </a:srgbClr>
              </a:gs>
            </a:gsLst>
            <a:lin ang="0" scaled="1"/>
            <a:tileRect/>
          </a:gradFill>
        </p:grpSpPr>
        <p:sp>
          <p:nvSpPr>
            <p:cNvPr id="9" name="稻壳康帅16-1">
              <a:extLst>
                <a:ext uri="{FF2B5EF4-FFF2-40B4-BE49-F238E27FC236}">
                  <a16:creationId xmlns:a16="http://schemas.microsoft.com/office/drawing/2014/main" id="{BAB7E3E2-158B-49D8-1BA7-52F795491470}"/>
                </a:ext>
              </a:extLst>
            </p:cNvPr>
            <p:cNvSpPr/>
            <p:nvPr/>
          </p:nvSpPr>
          <p:spPr>
            <a:xfrm flipH="1">
              <a:off x="13282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0" name="稻壳康帅16-2">
              <a:extLst>
                <a:ext uri="{FF2B5EF4-FFF2-40B4-BE49-F238E27FC236}">
                  <a16:creationId xmlns:a16="http://schemas.microsoft.com/office/drawing/2014/main" id="{538CCE56-F20D-4755-E756-610F84699D6B}"/>
                </a:ext>
              </a:extLst>
            </p:cNvPr>
            <p:cNvSpPr/>
            <p:nvPr/>
          </p:nvSpPr>
          <p:spPr>
            <a:xfrm flipH="1">
              <a:off x="13004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  <p:sp>
          <p:nvSpPr>
            <p:cNvPr id="11" name="稻壳康帅16-3">
              <a:extLst>
                <a:ext uri="{FF2B5EF4-FFF2-40B4-BE49-F238E27FC236}">
                  <a16:creationId xmlns:a16="http://schemas.microsoft.com/office/drawing/2014/main" id="{280DE855-33D6-DB65-8ABB-DA0832A07B83}"/>
                </a:ext>
              </a:extLst>
            </p:cNvPr>
            <p:cNvSpPr/>
            <p:nvPr/>
          </p:nvSpPr>
          <p:spPr>
            <a:xfrm flipH="1">
              <a:off x="12726" y="940"/>
              <a:ext cx="281" cy="284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/>
                <a:cs typeface="+mn-cs"/>
              </a:endParaRPr>
            </a:p>
          </p:txBody>
        </p:sp>
      </p:grpSp>
      <p:sp>
        <p:nvSpPr>
          <p:cNvPr id="12" name="稻壳康帅17">
            <a:extLst>
              <a:ext uri="{FF2B5EF4-FFF2-40B4-BE49-F238E27FC236}">
                <a16:creationId xmlns:a16="http://schemas.microsoft.com/office/drawing/2014/main" id="{C1245C76-421F-B8A7-9F42-7B6F36C7DEA2}"/>
              </a:ext>
            </a:extLst>
          </p:cNvPr>
          <p:cNvSpPr txBox="1"/>
          <p:nvPr/>
        </p:nvSpPr>
        <p:spPr>
          <a:xfrm>
            <a:off x="1283058" y="290318"/>
            <a:ext cx="3176646" cy="52322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汉仪中简黑简" panose="00020600040101010101" charset="-122"/>
                <a:sym typeface="+mn-lt"/>
              </a:rPr>
              <a:t>研究方法与思路</a:t>
            </a:r>
          </a:p>
        </p:txBody>
      </p:sp>
      <p:sp>
        <p:nvSpPr>
          <p:cNvPr id="13" name="稻壳康帅18">
            <a:extLst>
              <a:ext uri="{FF2B5EF4-FFF2-40B4-BE49-F238E27FC236}">
                <a16:creationId xmlns:a16="http://schemas.microsoft.com/office/drawing/2014/main" id="{C17DBA8B-5327-3587-794E-99EAF13D8550}"/>
              </a:ext>
            </a:extLst>
          </p:cNvPr>
          <p:cNvSpPr txBox="1"/>
          <p:nvPr/>
        </p:nvSpPr>
        <p:spPr>
          <a:xfrm>
            <a:off x="1320402" y="699117"/>
            <a:ext cx="3761583" cy="276999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汉仪中简黑简" panose="00020600040101010101" charset="-122"/>
                <a:sym typeface="+mn-lt"/>
              </a:rPr>
              <a:t>Research Methods And Ideas</a:t>
            </a:r>
          </a:p>
        </p:txBody>
      </p:sp>
    </p:spTree>
    <p:extLst>
      <p:ext uri="{BB962C8B-B14F-4D97-AF65-F5344CB8AC3E}">
        <p14:creationId xmlns:p14="http://schemas.microsoft.com/office/powerpoint/2010/main" val="34917367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1_Office 主题​​">
  <a:themeElements>
    <a:clrScheme name="自定义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B8BF1"/>
      </a:accent1>
      <a:accent2>
        <a:srgbClr val="0B55B6"/>
      </a:accent2>
      <a:accent3>
        <a:srgbClr val="828B92"/>
      </a:accent3>
      <a:accent4>
        <a:srgbClr val="ADB9C4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023年福袋">
      <a:majorFont>
        <a:latin typeface="Montserrat"/>
        <a:ea typeface="思源黑体 CN Bold"/>
        <a:cs typeface=""/>
      </a:majorFont>
      <a:minorFont>
        <a:latin typeface="Montserrat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2437</Words>
  <Application>Microsoft Office PowerPoint</Application>
  <PresentationFormat>宽屏</PresentationFormat>
  <Paragraphs>181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思源黑体 CN Normal</vt:lpstr>
      <vt:lpstr>思源宋体 CN Heavy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2023-03-20T12:48:35Z</dcterms:created>
  <dcterms:modified xsi:type="dcterms:W3CDTF">2023-03-20T12:51:05Z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2052-11.1.0.11167</vt:lpwstr>
  </property>
  <property fmtid="{D5CDD505-2E9C-101B-9397-08002B2CF9AE}" pid="3" name="KSOTemplateUUID">
    <vt:lpwstr>v1.0_mb_JJHHg8IilsAD8TRnI8kToA==</vt:lpwstr>
  </property>
</Properties>
</file>